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9" r:id="rId1"/>
  </p:sldMasterIdLst>
  <p:notesMasterIdLst>
    <p:notesMasterId r:id="rId14"/>
  </p:notesMasterIdLst>
  <p:sldIdLst>
    <p:sldId id="338" r:id="rId2"/>
    <p:sldId id="337" r:id="rId3"/>
    <p:sldId id="340" r:id="rId4"/>
    <p:sldId id="347" r:id="rId5"/>
    <p:sldId id="341" r:id="rId6"/>
    <p:sldId id="342" r:id="rId7"/>
    <p:sldId id="343" r:id="rId8"/>
    <p:sldId id="344" r:id="rId9"/>
    <p:sldId id="345" r:id="rId10"/>
    <p:sldId id="346" r:id="rId11"/>
    <p:sldId id="348" r:id="rId12"/>
    <p:sldId id="339" r:id="rId1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CA43"/>
    <a:srgbClr val="FFD833"/>
    <a:srgbClr val="FFE05B"/>
    <a:srgbClr val="FFDD4B"/>
    <a:srgbClr val="FFD203"/>
    <a:srgbClr val="F5C555"/>
    <a:srgbClr val="CCA500"/>
    <a:srgbClr val="EEC100"/>
    <a:srgbClr val="DEB400"/>
    <a:srgbClr val="E6B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66" autoAdjust="0"/>
    <p:restoredTop sz="93023" autoAdjust="0"/>
  </p:normalViewPr>
  <p:slideViewPr>
    <p:cSldViewPr snapToGrid="0" snapToObjects="1">
      <p:cViewPr varScale="1">
        <p:scale>
          <a:sx n="141" d="100"/>
          <a:sy n="141" d="100"/>
        </p:scale>
        <p:origin x="100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Feuil1!$A$2</c:f>
              <c:strCache>
                <c:ptCount val="1"/>
                <c:pt idx="0">
                  <c:v>S1 On-Prem base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Feuil1!$B$1:$E$1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Feuil1!$B$2:$E$2</c:f>
              <c:numCache>
                <c:formatCode>#\ ##0\ "€"</c:formatCode>
                <c:ptCount val="4"/>
                <c:pt idx="0">
                  <c:v>119803</c:v>
                </c:pt>
                <c:pt idx="1">
                  <c:v>36667</c:v>
                </c:pt>
                <c:pt idx="2">
                  <c:v>36667</c:v>
                </c:pt>
                <c:pt idx="3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A5-4DAE-8DB9-3313170BABFB}"/>
            </c:ext>
          </c:extLst>
        </c:ser>
        <c:ser>
          <c:idx val="1"/>
          <c:order val="1"/>
          <c:tx>
            <c:strRef>
              <c:f>Feuil1!$A$3</c:f>
              <c:strCache>
                <c:ptCount val="1"/>
                <c:pt idx="0">
                  <c:v>S1 On-Prem +risque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Feuil1!$B$1:$E$1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Feuil1!$B$3:$E$3</c:f>
              <c:numCache>
                <c:formatCode>#\ ##0\ "€"</c:formatCode>
                <c:ptCount val="4"/>
                <c:pt idx="0">
                  <c:v>132273</c:v>
                </c:pt>
                <c:pt idx="1">
                  <c:v>36667</c:v>
                </c:pt>
                <c:pt idx="2">
                  <c:v>36667</c:v>
                </c:pt>
                <c:pt idx="3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A5-4DAE-8DB9-3313170BABFB}"/>
            </c:ext>
          </c:extLst>
        </c:ser>
        <c:ser>
          <c:idx val="2"/>
          <c:order val="2"/>
          <c:tx>
            <c:strRef>
              <c:f>Feuil1!$A$4</c:f>
              <c:strCache>
                <c:ptCount val="1"/>
                <c:pt idx="0">
                  <c:v>S2 SaaS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Feuil1!$B$1:$E$1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Feuil1!$B$4:$E$4</c:f>
              <c:numCache>
                <c:formatCode>#\ ##0\ "€"</c:formatCode>
                <c:ptCount val="4"/>
                <c:pt idx="0">
                  <c:v>48000</c:v>
                </c:pt>
                <c:pt idx="1">
                  <c:v>48000</c:v>
                </c:pt>
                <c:pt idx="2">
                  <c:v>48000</c:v>
                </c:pt>
                <c:pt idx="3">
                  <c:v>48000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A5-4DAE-8DB9-3313170BABFB}"/>
            </c:ext>
          </c:extLst>
        </c:ser>
        <c:ser>
          <c:idx val="3"/>
          <c:order val="3"/>
          <c:tx>
            <c:strRef>
              <c:f>Feuil1!$A$5</c:f>
              <c:strCache>
                <c:ptCount val="1"/>
                <c:pt idx="0">
                  <c:v>S3 Licence + 1 AI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Feuil1!$B$1:$E$1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Feuil1!$B$5:$E$5</c:f>
              <c:numCache>
                <c:formatCode>#\ ##0\ "€"</c:formatCode>
                <c:ptCount val="4"/>
                <c:pt idx="0">
                  <c:v>105840</c:v>
                </c:pt>
                <c:pt idx="1">
                  <c:v>105840</c:v>
                </c:pt>
                <c:pt idx="2">
                  <c:v>105840</c:v>
                </c:pt>
                <c:pt idx="3">
                  <c:v>105840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A5-4DAE-8DB9-3313170BABFB}"/>
            </c:ext>
          </c:extLst>
        </c:ser>
        <c:ser>
          <c:idx val="4"/>
          <c:order val="4"/>
          <c:tx>
            <c:strRef>
              <c:f>Feuil1!$A$6</c:f>
              <c:strCache>
                <c:ptCount val="1"/>
                <c:pt idx="0">
                  <c:v>S4A Cloud + team x3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Feuil1!$B$1:$E$1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Feuil1!$B$6:$E$6</c:f>
              <c:numCache>
                <c:formatCode>#\ ##0\ "€"</c:formatCode>
                <c:ptCount val="4"/>
                <c:pt idx="0">
                  <c:v>180144</c:v>
                </c:pt>
                <c:pt idx="1">
                  <c:v>180144</c:v>
                </c:pt>
                <c:pt idx="2">
                  <c:v>180144</c:v>
                </c:pt>
                <c:pt idx="3">
                  <c:v>180144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A5-4DAE-8DB9-3313170BABFB}"/>
            </c:ext>
          </c:extLst>
        </c:ser>
        <c:ser>
          <c:idx val="5"/>
          <c:order val="5"/>
          <c:tx>
            <c:strRef>
              <c:f>Feuil1!$A$7</c:f>
              <c:strCache>
                <c:ptCount val="1"/>
                <c:pt idx="0">
                  <c:v>S4B Licence + team x3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Feuil1!$B$1:$E$1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Feuil1!$B$7:$E$7</c:f>
              <c:numCache>
                <c:formatCode>#\ ##0\ "€"</c:formatCode>
                <c:ptCount val="4"/>
                <c:pt idx="0">
                  <c:v>210672</c:v>
                </c:pt>
                <c:pt idx="1">
                  <c:v>210672</c:v>
                </c:pt>
                <c:pt idx="2">
                  <c:v>210672</c:v>
                </c:pt>
                <c:pt idx="3">
                  <c:v>210672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A5-4DAE-8DB9-3313170BA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4201168"/>
        <c:axId val="1134206448"/>
      </c:lineChart>
      <c:catAx>
        <c:axId val="113420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34206448"/>
        <c:crosses val="autoZero"/>
        <c:auto val="1"/>
        <c:lblAlgn val="ctr"/>
        <c:lblOffset val="100"/>
        <c:noMultiLvlLbl val="0"/>
      </c:catAx>
      <c:valAx>
        <c:axId val="113420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\ &quot;€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342011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accent6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1">
    <p:bg>
      <p:bgPr>
        <a:solidFill>
          <a:srgbClr val="1A1A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96E04B7-43E8-FC4F-97DB-F9478909F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17" name="Rectangle">
            <a:extLst>
              <a:ext uri="{FF2B5EF4-FFF2-40B4-BE49-F238E27FC236}">
                <a16:creationId xmlns:a16="http://schemas.microsoft.com/office/drawing/2014/main" id="{EC004274-48EA-0A47-B37D-FEBCBAB607A6}"/>
              </a:ext>
            </a:extLst>
          </p:cNvPr>
          <p:cNvSpPr/>
          <p:nvPr userDrawn="1"/>
        </p:nvSpPr>
        <p:spPr>
          <a:xfrm flipV="1">
            <a:off x="1167222" y="4772738"/>
            <a:ext cx="8062503" cy="171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7145" rIns="17145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sz="675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Image" descr="Image">
            <a:extLst>
              <a:ext uri="{FF2B5EF4-FFF2-40B4-BE49-F238E27FC236}">
                <a16:creationId xmlns:a16="http://schemas.microsoft.com/office/drawing/2014/main" id="{DDA54404-C4DD-644C-954C-7F1E51A6DC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692" y="4582865"/>
            <a:ext cx="984530" cy="43092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5687D41B-EEF7-AC45-90F8-6BDBEBA17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271" y="1530959"/>
            <a:ext cx="6545061" cy="1752541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Electronique</a:t>
            </a:r>
            <a:br>
              <a:rPr lang="fr-FR" dirty="0"/>
            </a:br>
            <a:r>
              <a:rPr lang="fr-FR" dirty="0"/>
              <a:t>Energie &amp;</a:t>
            </a:r>
            <a:br>
              <a:rPr lang="fr-FR" dirty="0"/>
            </a:br>
            <a:r>
              <a:rPr lang="fr-FR" dirty="0"/>
              <a:t>Cybersécurité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D8081C19-1D39-4240-ADC7-6C413C5228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271" y="3295743"/>
            <a:ext cx="6545461" cy="3649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2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SECURE YOUR FUTURE</a:t>
            </a:r>
          </a:p>
        </p:txBody>
      </p:sp>
    </p:spTree>
    <p:extLst>
      <p:ext uri="{BB962C8B-B14F-4D97-AF65-F5344CB8AC3E}">
        <p14:creationId xmlns:p14="http://schemas.microsoft.com/office/powerpoint/2010/main" val="193989563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pour une image  29">
            <a:extLst>
              <a:ext uri="{FF2B5EF4-FFF2-40B4-BE49-F238E27FC236}">
                <a16:creationId xmlns:a16="http://schemas.microsoft.com/office/drawing/2014/main" id="{A76A91E6-9B50-B44C-88E1-85791270F14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799" y="0"/>
            <a:ext cx="9112201" cy="5143500"/>
          </a:xfrm>
          <a:prstGeom prst="rect">
            <a:avLst/>
          </a:prstGeom>
          <a:solidFill>
            <a:schemeClr val="bg1">
              <a:lumMod val="95000"/>
              <a:alpha val="48000"/>
            </a:schemeClr>
          </a:solidFill>
        </p:spPr>
        <p:txBody>
          <a:bodyPr anchor="ctr">
            <a:normAutofit/>
          </a:bodyPr>
          <a:lstStyle>
            <a:lvl1pPr algn="ctr">
              <a:defRPr sz="135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0E69339-A929-4B4B-AD88-882F78E1C9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9470" y="2034314"/>
            <a:ext cx="6545061" cy="537436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0D4F7D21-6A81-554A-AC14-C27FC2F4BD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99303" y="2599831"/>
            <a:ext cx="6545461" cy="6893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5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SOUS-TITRE SUR UNE LIGNE</a:t>
            </a:r>
          </a:p>
        </p:txBody>
      </p:sp>
      <p:sp>
        <p:nvSpPr>
          <p:cNvPr id="7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21974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pour une image  29">
            <a:extLst>
              <a:ext uri="{FF2B5EF4-FFF2-40B4-BE49-F238E27FC236}">
                <a16:creationId xmlns:a16="http://schemas.microsoft.com/office/drawing/2014/main" id="{A76A91E6-9B50-B44C-88E1-85791270F14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799" y="0"/>
            <a:ext cx="9112201" cy="5143500"/>
          </a:xfrm>
          <a:prstGeom prst="rect">
            <a:avLst/>
          </a:prstGeom>
          <a:solidFill>
            <a:schemeClr val="bg1">
              <a:lumMod val="95000"/>
              <a:alpha val="48000"/>
            </a:schemeClr>
          </a:solidFill>
        </p:spPr>
        <p:txBody>
          <a:bodyPr anchor="ctr"/>
          <a:lstStyle>
            <a:lvl1pPr algn="ctr"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“">
            <a:extLst>
              <a:ext uri="{FF2B5EF4-FFF2-40B4-BE49-F238E27FC236}">
                <a16:creationId xmlns:a16="http://schemas.microsoft.com/office/drawing/2014/main" id="{1FADC76D-408A-A748-911F-7C9DC53234EC}"/>
              </a:ext>
            </a:extLst>
          </p:cNvPr>
          <p:cNvSpPr txBox="1"/>
          <p:nvPr userDrawn="1"/>
        </p:nvSpPr>
        <p:spPr>
          <a:xfrm>
            <a:off x="900967" y="1195479"/>
            <a:ext cx="2116519" cy="2046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>
            <a:spAutoFit/>
          </a:bodyPr>
          <a:lstStyle>
            <a:lvl1pPr defTabSz="825500">
              <a:spcBef>
                <a:spcPts val="0"/>
              </a:spcBef>
              <a:defRPr sz="50000" spc="1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sz="13050" dirty="0">
                <a:latin typeface="Segoe UI" panose="020B0502040204020203" pitchFamily="34" charset="0"/>
                <a:cs typeface="Segoe UI" panose="020B0502040204020203" pitchFamily="34" charset="0"/>
              </a:rPr>
              <a:t>“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AB492E1-B51D-DE49-B7B6-BB8596CA14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1263" y="1648640"/>
            <a:ext cx="6545061" cy="114039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Ajouter une citation sur une ou plusieurs lignes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9C96F921-AD29-FA46-BDFD-15389F464B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47695" y="3213314"/>
            <a:ext cx="2448629" cy="2711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kumimoji="0" lang="fr-FR" sz="1125" b="0" i="0" u="none" strike="noStrike" cap="none" spc="34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Regular"/>
              </a:defRPr>
            </a:lvl1pPr>
          </a:lstStyle>
          <a:p>
            <a:pPr lvl="0"/>
            <a:r>
              <a:rPr lang="fr-FR" dirty="0"/>
              <a:t>Nom et Prénom de l’auteur</a:t>
            </a:r>
          </a:p>
        </p:txBody>
      </p:sp>
      <p:sp>
        <p:nvSpPr>
          <p:cNvPr id="7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03017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BB530AA3-C90D-F04A-9A9D-5D256128EAB0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56964" y="1606104"/>
            <a:ext cx="8070212" cy="20383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sp>
        <p:nvSpPr>
          <p:cNvPr id="31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657146" y="1922751"/>
            <a:ext cx="8070212" cy="2715924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  <a:p>
            <a:pPr lvl="3"/>
            <a:endParaRPr lang="fr-FR" dirty="0"/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F822D938-1F93-0D4A-B1F0-ACA35A6A20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1" y="392201"/>
            <a:ext cx="8095597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3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15" name="Image 14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  <p:sp>
        <p:nvSpPr>
          <p:cNvPr id="19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04731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BB530AA3-C90D-F04A-9A9D-5D256128EAB0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31762" y="1854620"/>
            <a:ext cx="3993184" cy="20383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B499F796-AE8F-AA47-A155-4982CEC548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55666" y="1865010"/>
            <a:ext cx="3993184" cy="20383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sp>
        <p:nvSpPr>
          <p:cNvPr id="14" name="Titre 2">
            <a:extLst>
              <a:ext uri="{FF2B5EF4-FFF2-40B4-BE49-F238E27FC236}">
                <a16:creationId xmlns:a16="http://schemas.microsoft.com/office/drawing/2014/main" id="{562F46C6-F06B-B04A-AA8B-0A60C75989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1" y="392201"/>
            <a:ext cx="8217271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grpSp>
        <p:nvGrpSpPr>
          <p:cNvPr id="28" name="Groupe 27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29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34" name="Image 33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761" y="2165763"/>
            <a:ext cx="3993185" cy="2611402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55665" y="2169351"/>
            <a:ext cx="3993185" cy="2611402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  <p:sp>
        <p:nvSpPr>
          <p:cNvPr id="1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597568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47188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_image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E7444AE3-C2F2-F24A-A6D7-E4C4CF75BF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761" y="1731016"/>
            <a:ext cx="3494100" cy="15322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sp>
        <p:nvSpPr>
          <p:cNvPr id="25" name="Titre 2">
            <a:extLst>
              <a:ext uri="{FF2B5EF4-FFF2-40B4-BE49-F238E27FC236}">
                <a16:creationId xmlns:a16="http://schemas.microsoft.com/office/drawing/2014/main" id="{1EB53B1F-78B0-E04B-9674-76EF573B56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1" y="392201"/>
            <a:ext cx="3494100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16" name="Espace réservé du contenu 4">
            <a:extLst>
              <a:ext uri="{FF2B5EF4-FFF2-40B4-BE49-F238E27FC236}">
                <a16:creationId xmlns:a16="http://schemas.microsoft.com/office/drawing/2014/main" id="{7EDD0E81-E9FC-F549-85E8-792AABC5C4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19600" y="0"/>
            <a:ext cx="47244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marL="0" indent="0">
              <a:buNone/>
              <a:defRPr lang="fr-FR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 algn="ctr"/>
            <a:endParaRPr lang="fr-FR" dirty="0"/>
          </a:p>
        </p:txBody>
      </p:sp>
      <p:grpSp>
        <p:nvGrpSpPr>
          <p:cNvPr id="24" name="Groupe 23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26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29" name="Image 28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762" y="2028825"/>
            <a:ext cx="3512302" cy="2748340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078949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021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_image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ce réservé pour une image  29">
            <a:extLst>
              <a:ext uri="{FF2B5EF4-FFF2-40B4-BE49-F238E27FC236}">
                <a16:creationId xmlns:a16="http://schemas.microsoft.com/office/drawing/2014/main" id="{4F49E7C1-25CD-374A-8FAE-2E3093E97AF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8503" y="0"/>
            <a:ext cx="4186145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31" name="Espace réservé du texte 10">
            <a:extLst>
              <a:ext uri="{FF2B5EF4-FFF2-40B4-BE49-F238E27FC236}">
                <a16:creationId xmlns:a16="http://schemas.microsoft.com/office/drawing/2014/main" id="{E7444AE3-C2F2-F24A-A6D7-E4C4CF75BF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1222" y="1698177"/>
            <a:ext cx="3645341" cy="15322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sp>
        <p:nvSpPr>
          <p:cNvPr id="33" name="Titre 2">
            <a:extLst>
              <a:ext uri="{FF2B5EF4-FFF2-40B4-BE49-F238E27FC236}">
                <a16:creationId xmlns:a16="http://schemas.microsoft.com/office/drawing/2014/main" id="{D37D746A-BD08-B74B-B82E-D4B31ABA79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1274" y="409381"/>
            <a:ext cx="3645284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33DC59F3-9E13-A641-836F-F453DEDA7DB7}"/>
              </a:ext>
            </a:extLst>
          </p:cNvPr>
          <p:cNvSpPr/>
          <p:nvPr userDrawn="1"/>
        </p:nvSpPr>
        <p:spPr>
          <a:xfrm>
            <a:off x="4625999" y="482555"/>
            <a:ext cx="71743" cy="790620"/>
          </a:xfrm>
          <a:prstGeom prst="rect">
            <a:avLst/>
          </a:prstGeom>
          <a:solidFill>
            <a:srgbClr val="2E313F"/>
          </a:solidFill>
          <a:ln w="12700">
            <a:miter lim="400000"/>
          </a:ln>
        </p:spPr>
        <p:txBody>
          <a:bodyPr lIns="17145" rIns="17145" anchor="ctr"/>
          <a:lstStyle/>
          <a:p>
            <a:pPr>
              <a:defRPr>
                <a:solidFill>
                  <a:srgbClr val="2E313F"/>
                </a:solidFill>
              </a:defRPr>
            </a:pPr>
            <a:endParaRPr sz="675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6" name="Groupe 35"/>
          <p:cNvGrpSpPr/>
          <p:nvPr userDrawn="1"/>
        </p:nvGrpSpPr>
        <p:grpSpPr>
          <a:xfrm>
            <a:off x="-1" y="0"/>
            <a:ext cx="428504" cy="5143500"/>
            <a:chOff x="-1" y="-1"/>
            <a:chExt cx="1142676" cy="13716001"/>
          </a:xfrm>
        </p:grpSpPr>
        <p:sp>
          <p:nvSpPr>
            <p:cNvPr id="37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9"/>
              <a:ext cx="11222467" cy="6155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39" name="Image 38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71273" y="2028825"/>
            <a:ext cx="3645290" cy="2748340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24233" y="4824060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r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698700" y="4825312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05233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_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" descr="Picture Placeholder 1">
            <a:extLst>
              <a:ext uri="{FF2B5EF4-FFF2-40B4-BE49-F238E27FC236}">
                <a16:creationId xmlns:a16="http://schemas.microsoft.com/office/drawing/2014/main" id="{DF9573AE-CE41-EE46-BA16-48398DA6A4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8902"/>
                </a:lnTo>
                <a:cubicBezTo>
                  <a:pt x="282" y="9575"/>
                  <a:pt x="1145" y="10297"/>
                  <a:pt x="1128" y="10800"/>
                </a:cubicBezTo>
                <a:cubicBezTo>
                  <a:pt x="1111" y="11303"/>
                  <a:pt x="301" y="12049"/>
                  <a:pt x="0" y="1269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5" name="Freeform: Shape 28">
            <a:extLst>
              <a:ext uri="{FF2B5EF4-FFF2-40B4-BE49-F238E27FC236}">
                <a16:creationId xmlns:a16="http://schemas.microsoft.com/office/drawing/2014/main" id="{C42A38AC-8D50-3B46-BF6B-C8C0474D228B}"/>
              </a:ext>
            </a:extLst>
          </p:cNvPr>
          <p:cNvSpPr/>
          <p:nvPr userDrawn="1"/>
        </p:nvSpPr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12698"/>
                </a:lnTo>
                <a:cubicBezTo>
                  <a:pt x="301" y="12049"/>
                  <a:pt x="1111" y="11303"/>
                  <a:pt x="1128" y="10800"/>
                </a:cubicBezTo>
                <a:cubicBezTo>
                  <a:pt x="1145" y="10297"/>
                  <a:pt x="282" y="9575"/>
                  <a:pt x="0" y="8902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endParaRPr sz="675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itre 2">
            <a:extLst>
              <a:ext uri="{FF2B5EF4-FFF2-40B4-BE49-F238E27FC236}">
                <a16:creationId xmlns:a16="http://schemas.microsoft.com/office/drawing/2014/main" id="{F74FDEB3-3171-084E-965F-D14CD14A6E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31761" y="392201"/>
            <a:ext cx="3494100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286FA924-4736-0549-9EE0-C0228B965A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8429" y="514978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01. Premier élément</a:t>
            </a:r>
          </a:p>
        </p:txBody>
      </p:sp>
      <p:sp>
        <p:nvSpPr>
          <p:cNvPr id="34" name="Espace réservé du texte 32">
            <a:extLst>
              <a:ext uri="{FF2B5EF4-FFF2-40B4-BE49-F238E27FC236}">
                <a16:creationId xmlns:a16="http://schemas.microsoft.com/office/drawing/2014/main" id="{2FC23C15-69BA-6245-9063-515791BEBF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18429" y="729452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5" name="Espace réservé du texte 32">
            <a:extLst>
              <a:ext uri="{FF2B5EF4-FFF2-40B4-BE49-F238E27FC236}">
                <a16:creationId xmlns:a16="http://schemas.microsoft.com/office/drawing/2014/main" id="{6EDA7E4B-57BF-B04B-85D5-7240B331AC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18429" y="1611692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02. Deuxième élément</a:t>
            </a:r>
          </a:p>
        </p:txBody>
      </p:sp>
      <p:sp>
        <p:nvSpPr>
          <p:cNvPr id="36" name="Espace réservé du texte 32">
            <a:extLst>
              <a:ext uri="{FF2B5EF4-FFF2-40B4-BE49-F238E27FC236}">
                <a16:creationId xmlns:a16="http://schemas.microsoft.com/office/drawing/2014/main" id="{A4ADD76E-831D-1641-B6EE-44F44AFEFA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18429" y="1826166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7" name="Espace réservé du texte 32">
            <a:extLst>
              <a:ext uri="{FF2B5EF4-FFF2-40B4-BE49-F238E27FC236}">
                <a16:creationId xmlns:a16="http://schemas.microsoft.com/office/drawing/2014/main" id="{789393D8-387F-F840-9149-12C56ED1D9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18429" y="2710899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03. Troisième élément</a:t>
            </a:r>
          </a:p>
        </p:txBody>
      </p:sp>
      <p:sp>
        <p:nvSpPr>
          <p:cNvPr id="38" name="Espace réservé du texte 32">
            <a:extLst>
              <a:ext uri="{FF2B5EF4-FFF2-40B4-BE49-F238E27FC236}">
                <a16:creationId xmlns:a16="http://schemas.microsoft.com/office/drawing/2014/main" id="{FD7FE275-EC38-3C44-85BC-066756BA489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18429" y="2925373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9" name="Espace réservé du texte 32">
            <a:extLst>
              <a:ext uri="{FF2B5EF4-FFF2-40B4-BE49-F238E27FC236}">
                <a16:creationId xmlns:a16="http://schemas.microsoft.com/office/drawing/2014/main" id="{73D13D7E-1DFE-B143-8643-794277C1D8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18429" y="3811893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04. Quatrième élément</a:t>
            </a:r>
          </a:p>
        </p:txBody>
      </p:sp>
      <p:sp>
        <p:nvSpPr>
          <p:cNvPr id="40" name="Espace réservé du texte 32">
            <a:extLst>
              <a:ext uri="{FF2B5EF4-FFF2-40B4-BE49-F238E27FC236}">
                <a16:creationId xmlns:a16="http://schemas.microsoft.com/office/drawing/2014/main" id="{63CFBFF9-EFC0-3E47-BA28-07A6BD5F20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18429" y="4026367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45" name="Espace réservé du contenu 43">
            <a:extLst>
              <a:ext uri="{FF2B5EF4-FFF2-40B4-BE49-F238E27FC236}">
                <a16:creationId xmlns:a16="http://schemas.microsoft.com/office/drawing/2014/main" id="{C3A6848A-9881-1344-B9CB-66FCC0C2D2D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75006" y="1611307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6" name="Espace réservé du contenu 43">
            <a:extLst>
              <a:ext uri="{FF2B5EF4-FFF2-40B4-BE49-F238E27FC236}">
                <a16:creationId xmlns:a16="http://schemas.microsoft.com/office/drawing/2014/main" id="{B1AB9EF3-C0B6-4841-AAB6-5E7085D45D99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975006" y="522846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7" name="Espace réservé du contenu 43">
            <a:extLst>
              <a:ext uri="{FF2B5EF4-FFF2-40B4-BE49-F238E27FC236}">
                <a16:creationId xmlns:a16="http://schemas.microsoft.com/office/drawing/2014/main" id="{D20ABC76-8B53-1B4C-BD4E-077164D07BEE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971299" y="2705995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8" name="Espace réservé du contenu 43">
            <a:extLst>
              <a:ext uri="{FF2B5EF4-FFF2-40B4-BE49-F238E27FC236}">
                <a16:creationId xmlns:a16="http://schemas.microsoft.com/office/drawing/2014/main" id="{E52EF70A-AAC2-4940-81D9-FF182D28E2C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971299" y="3800683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E7444AE3-C2F2-F24A-A6D7-E4C4CF75BF9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1761" y="1731016"/>
            <a:ext cx="3494100" cy="15322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51" name="Groupe 50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52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4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55" name="Image 54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762" y="2028825"/>
            <a:ext cx="3512302" cy="2748340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91894743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_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DE8067-8877-4844-ADB4-5BC9D99C6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4" name="Picture Placeholder 1" descr="Picture Placeholder 1">
            <a:extLst>
              <a:ext uri="{FF2B5EF4-FFF2-40B4-BE49-F238E27FC236}">
                <a16:creationId xmlns:a16="http://schemas.microsoft.com/office/drawing/2014/main" id="{DF9573AE-CE41-EE46-BA16-48398DA6A4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8902"/>
                </a:lnTo>
                <a:cubicBezTo>
                  <a:pt x="282" y="9575"/>
                  <a:pt x="1145" y="10297"/>
                  <a:pt x="1128" y="10800"/>
                </a:cubicBezTo>
                <a:cubicBezTo>
                  <a:pt x="1111" y="11303"/>
                  <a:pt x="301" y="12049"/>
                  <a:pt x="0" y="1269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5" name="Freeform: Shape 28">
            <a:extLst>
              <a:ext uri="{FF2B5EF4-FFF2-40B4-BE49-F238E27FC236}">
                <a16:creationId xmlns:a16="http://schemas.microsoft.com/office/drawing/2014/main" id="{C42A38AC-8D50-3B46-BF6B-C8C0474D228B}"/>
              </a:ext>
            </a:extLst>
          </p:cNvPr>
          <p:cNvSpPr/>
          <p:nvPr userDrawn="1"/>
        </p:nvSpPr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12698"/>
                </a:lnTo>
                <a:cubicBezTo>
                  <a:pt x="301" y="12049"/>
                  <a:pt x="1111" y="11303"/>
                  <a:pt x="1128" y="10800"/>
                </a:cubicBezTo>
                <a:cubicBezTo>
                  <a:pt x="1145" y="10297"/>
                  <a:pt x="282" y="9575"/>
                  <a:pt x="0" y="8902"/>
                </a:cubicBezTo>
                <a:close/>
              </a:path>
            </a:pathLst>
          </a:custGeom>
          <a:solidFill>
            <a:srgbClr val="3169B9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endParaRPr sz="675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itre 2">
            <a:extLst>
              <a:ext uri="{FF2B5EF4-FFF2-40B4-BE49-F238E27FC236}">
                <a16:creationId xmlns:a16="http://schemas.microsoft.com/office/drawing/2014/main" id="{F74FDEB3-3171-084E-965F-D14CD14A6E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31761" y="392201"/>
            <a:ext cx="3494100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286FA924-4736-0549-9EE0-C0228B965A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8429" y="514978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01. Premier élément</a:t>
            </a:r>
          </a:p>
        </p:txBody>
      </p:sp>
      <p:sp>
        <p:nvSpPr>
          <p:cNvPr id="34" name="Espace réservé du texte 32">
            <a:extLst>
              <a:ext uri="{FF2B5EF4-FFF2-40B4-BE49-F238E27FC236}">
                <a16:creationId xmlns:a16="http://schemas.microsoft.com/office/drawing/2014/main" id="{2FC23C15-69BA-6245-9063-515791BEBF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18429" y="729452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5" name="Espace réservé du texte 32">
            <a:extLst>
              <a:ext uri="{FF2B5EF4-FFF2-40B4-BE49-F238E27FC236}">
                <a16:creationId xmlns:a16="http://schemas.microsoft.com/office/drawing/2014/main" id="{6EDA7E4B-57BF-B04B-85D5-7240B331AC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18429" y="1611692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02. Deuxième élément</a:t>
            </a:r>
          </a:p>
        </p:txBody>
      </p:sp>
      <p:sp>
        <p:nvSpPr>
          <p:cNvPr id="36" name="Espace réservé du texte 32">
            <a:extLst>
              <a:ext uri="{FF2B5EF4-FFF2-40B4-BE49-F238E27FC236}">
                <a16:creationId xmlns:a16="http://schemas.microsoft.com/office/drawing/2014/main" id="{A4ADD76E-831D-1641-B6EE-44F44AFEFA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18429" y="1826166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7" name="Espace réservé du texte 32">
            <a:extLst>
              <a:ext uri="{FF2B5EF4-FFF2-40B4-BE49-F238E27FC236}">
                <a16:creationId xmlns:a16="http://schemas.microsoft.com/office/drawing/2014/main" id="{789393D8-387F-F840-9149-12C56ED1D9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18429" y="2710899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03. Troisième élément</a:t>
            </a:r>
          </a:p>
        </p:txBody>
      </p:sp>
      <p:sp>
        <p:nvSpPr>
          <p:cNvPr id="38" name="Espace réservé du texte 32">
            <a:extLst>
              <a:ext uri="{FF2B5EF4-FFF2-40B4-BE49-F238E27FC236}">
                <a16:creationId xmlns:a16="http://schemas.microsoft.com/office/drawing/2014/main" id="{FD7FE275-EC38-3C44-85BC-066756BA489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18429" y="2925373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9" name="Espace réservé du texte 32">
            <a:extLst>
              <a:ext uri="{FF2B5EF4-FFF2-40B4-BE49-F238E27FC236}">
                <a16:creationId xmlns:a16="http://schemas.microsoft.com/office/drawing/2014/main" id="{73D13D7E-1DFE-B143-8643-794277C1D8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18429" y="3811893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04. Quatrième élément</a:t>
            </a:r>
          </a:p>
        </p:txBody>
      </p:sp>
      <p:sp>
        <p:nvSpPr>
          <p:cNvPr id="40" name="Espace réservé du texte 32">
            <a:extLst>
              <a:ext uri="{FF2B5EF4-FFF2-40B4-BE49-F238E27FC236}">
                <a16:creationId xmlns:a16="http://schemas.microsoft.com/office/drawing/2014/main" id="{63CFBFF9-EFC0-3E47-BA28-07A6BD5F20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18429" y="4026367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45" name="Espace réservé du contenu 43">
            <a:extLst>
              <a:ext uri="{FF2B5EF4-FFF2-40B4-BE49-F238E27FC236}">
                <a16:creationId xmlns:a16="http://schemas.microsoft.com/office/drawing/2014/main" id="{C3A6848A-9881-1344-B9CB-66FCC0C2D2D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75006" y="1611307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6" name="Espace réservé du contenu 43">
            <a:extLst>
              <a:ext uri="{FF2B5EF4-FFF2-40B4-BE49-F238E27FC236}">
                <a16:creationId xmlns:a16="http://schemas.microsoft.com/office/drawing/2014/main" id="{B1AB9EF3-C0B6-4841-AAB6-5E7085D45D99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975006" y="522846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7" name="Espace réservé du contenu 43">
            <a:extLst>
              <a:ext uri="{FF2B5EF4-FFF2-40B4-BE49-F238E27FC236}">
                <a16:creationId xmlns:a16="http://schemas.microsoft.com/office/drawing/2014/main" id="{D20ABC76-8B53-1B4C-BD4E-077164D07BEE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971299" y="2705995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8" name="Espace réservé du contenu 43">
            <a:extLst>
              <a:ext uri="{FF2B5EF4-FFF2-40B4-BE49-F238E27FC236}">
                <a16:creationId xmlns:a16="http://schemas.microsoft.com/office/drawing/2014/main" id="{E52EF70A-AAC2-4940-81D9-FF182D28E2C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971299" y="3800683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E7444AE3-C2F2-F24A-A6D7-E4C4CF75BF9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1761" y="1731016"/>
            <a:ext cx="3494100" cy="15322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grpSp>
        <p:nvGrpSpPr>
          <p:cNvPr id="50" name="Groupe 49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51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2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54" name="Image 53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762" y="2028825"/>
            <a:ext cx="3512302" cy="2748340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27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37303035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_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DE8067-8877-4844-ADB4-5BC9D99C6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440616" y="4839383"/>
            <a:ext cx="258084" cy="20646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4" name="Picture Placeholder 1" descr="Picture Placeholder 1">
            <a:extLst>
              <a:ext uri="{FF2B5EF4-FFF2-40B4-BE49-F238E27FC236}">
                <a16:creationId xmlns:a16="http://schemas.microsoft.com/office/drawing/2014/main" id="{DF9573AE-CE41-EE46-BA16-48398DA6A4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8902"/>
                </a:lnTo>
                <a:cubicBezTo>
                  <a:pt x="282" y="9575"/>
                  <a:pt x="1145" y="10297"/>
                  <a:pt x="1128" y="10800"/>
                </a:cubicBezTo>
                <a:cubicBezTo>
                  <a:pt x="1111" y="11303"/>
                  <a:pt x="301" y="12049"/>
                  <a:pt x="0" y="1269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5" name="Freeform: Shape 28">
            <a:extLst>
              <a:ext uri="{FF2B5EF4-FFF2-40B4-BE49-F238E27FC236}">
                <a16:creationId xmlns:a16="http://schemas.microsoft.com/office/drawing/2014/main" id="{C42A38AC-8D50-3B46-BF6B-C8C0474D228B}"/>
              </a:ext>
            </a:extLst>
          </p:cNvPr>
          <p:cNvSpPr/>
          <p:nvPr userDrawn="1"/>
        </p:nvSpPr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12698"/>
                </a:lnTo>
                <a:cubicBezTo>
                  <a:pt x="301" y="12049"/>
                  <a:pt x="1111" y="11303"/>
                  <a:pt x="1128" y="10800"/>
                </a:cubicBezTo>
                <a:cubicBezTo>
                  <a:pt x="1145" y="10297"/>
                  <a:pt x="282" y="9575"/>
                  <a:pt x="0" y="8902"/>
                </a:cubicBezTo>
                <a:close/>
              </a:path>
            </a:pathLst>
          </a:custGeom>
          <a:solidFill>
            <a:srgbClr val="FFD203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endParaRPr sz="675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itre 2">
            <a:extLst>
              <a:ext uri="{FF2B5EF4-FFF2-40B4-BE49-F238E27FC236}">
                <a16:creationId xmlns:a16="http://schemas.microsoft.com/office/drawing/2014/main" id="{F74FDEB3-3171-084E-965F-D14CD14A6E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1" y="392201"/>
            <a:ext cx="3494100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9" name="Espace réservé du texte 32">
            <a:extLst>
              <a:ext uri="{FF2B5EF4-FFF2-40B4-BE49-F238E27FC236}">
                <a16:creationId xmlns:a16="http://schemas.microsoft.com/office/drawing/2014/main" id="{286FA924-4736-0549-9EE0-C0228B965A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8429" y="514978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01. Premier élément</a:t>
            </a:r>
          </a:p>
        </p:txBody>
      </p:sp>
      <p:sp>
        <p:nvSpPr>
          <p:cNvPr id="10" name="Espace réservé du texte 32">
            <a:extLst>
              <a:ext uri="{FF2B5EF4-FFF2-40B4-BE49-F238E27FC236}">
                <a16:creationId xmlns:a16="http://schemas.microsoft.com/office/drawing/2014/main" id="{2FC23C15-69BA-6245-9063-515791BEBF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18429" y="729452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11" name="Espace réservé du texte 32">
            <a:extLst>
              <a:ext uri="{FF2B5EF4-FFF2-40B4-BE49-F238E27FC236}">
                <a16:creationId xmlns:a16="http://schemas.microsoft.com/office/drawing/2014/main" id="{6EDA7E4B-57BF-B04B-85D5-7240B331AC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18429" y="1611692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02. Deuxième élément</a:t>
            </a:r>
          </a:p>
        </p:txBody>
      </p:sp>
      <p:sp>
        <p:nvSpPr>
          <p:cNvPr id="12" name="Espace réservé du texte 32">
            <a:extLst>
              <a:ext uri="{FF2B5EF4-FFF2-40B4-BE49-F238E27FC236}">
                <a16:creationId xmlns:a16="http://schemas.microsoft.com/office/drawing/2014/main" id="{A4ADD76E-831D-1641-B6EE-44F44AFEFA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18429" y="1826166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13" name="Espace réservé du texte 32">
            <a:extLst>
              <a:ext uri="{FF2B5EF4-FFF2-40B4-BE49-F238E27FC236}">
                <a16:creationId xmlns:a16="http://schemas.microsoft.com/office/drawing/2014/main" id="{789393D8-387F-F840-9149-12C56ED1D9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18429" y="2710899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03. Troisième élément</a:t>
            </a:r>
          </a:p>
        </p:txBody>
      </p:sp>
      <p:sp>
        <p:nvSpPr>
          <p:cNvPr id="14" name="Espace réservé du texte 32">
            <a:extLst>
              <a:ext uri="{FF2B5EF4-FFF2-40B4-BE49-F238E27FC236}">
                <a16:creationId xmlns:a16="http://schemas.microsoft.com/office/drawing/2014/main" id="{FD7FE275-EC38-3C44-85BC-066756BA489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18429" y="2925373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15" name="Espace réservé du texte 32">
            <a:extLst>
              <a:ext uri="{FF2B5EF4-FFF2-40B4-BE49-F238E27FC236}">
                <a16:creationId xmlns:a16="http://schemas.microsoft.com/office/drawing/2014/main" id="{73D13D7E-1DFE-B143-8643-794277C1D8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18429" y="3811893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04. Quatrième élément</a:t>
            </a:r>
          </a:p>
        </p:txBody>
      </p:sp>
      <p:sp>
        <p:nvSpPr>
          <p:cNvPr id="16" name="Espace réservé du texte 32">
            <a:extLst>
              <a:ext uri="{FF2B5EF4-FFF2-40B4-BE49-F238E27FC236}">
                <a16:creationId xmlns:a16="http://schemas.microsoft.com/office/drawing/2014/main" id="{63CFBFF9-EFC0-3E47-BA28-07A6BD5F20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18429" y="4026367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17" name="Espace réservé du contenu 43">
            <a:extLst>
              <a:ext uri="{FF2B5EF4-FFF2-40B4-BE49-F238E27FC236}">
                <a16:creationId xmlns:a16="http://schemas.microsoft.com/office/drawing/2014/main" id="{C3A6848A-9881-1344-B9CB-66FCC0C2D2D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75006" y="1611307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18" name="Espace réservé du contenu 43">
            <a:extLst>
              <a:ext uri="{FF2B5EF4-FFF2-40B4-BE49-F238E27FC236}">
                <a16:creationId xmlns:a16="http://schemas.microsoft.com/office/drawing/2014/main" id="{B1AB9EF3-C0B6-4841-AAB6-5E7085D45D99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975006" y="522846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19" name="Espace réservé du contenu 43">
            <a:extLst>
              <a:ext uri="{FF2B5EF4-FFF2-40B4-BE49-F238E27FC236}">
                <a16:creationId xmlns:a16="http://schemas.microsoft.com/office/drawing/2014/main" id="{D20ABC76-8B53-1B4C-BD4E-077164D07BEE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971299" y="2705995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20" name="Espace réservé du contenu 43">
            <a:extLst>
              <a:ext uri="{FF2B5EF4-FFF2-40B4-BE49-F238E27FC236}">
                <a16:creationId xmlns:a16="http://schemas.microsoft.com/office/drawing/2014/main" id="{E52EF70A-AAC2-4940-81D9-FF182D28E2C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971299" y="3800683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E7444AE3-C2F2-F24A-A6D7-E4C4CF75BF9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1761" y="1731016"/>
            <a:ext cx="3494100" cy="15322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grpSp>
        <p:nvGrpSpPr>
          <p:cNvPr id="32" name="Groupe 31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33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5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36" name="Image 35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762" y="2028825"/>
            <a:ext cx="3512302" cy="2748340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27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344914245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DE8067-8877-4844-ADB4-5BC9D99C6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440616" y="4839383"/>
            <a:ext cx="258084" cy="20646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4" name="Picture Placeholder 1" descr="Picture Placeholder 1">
            <a:extLst>
              <a:ext uri="{FF2B5EF4-FFF2-40B4-BE49-F238E27FC236}">
                <a16:creationId xmlns:a16="http://schemas.microsoft.com/office/drawing/2014/main" id="{DF9573AE-CE41-EE46-BA16-48398DA6A4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8902"/>
                </a:lnTo>
                <a:cubicBezTo>
                  <a:pt x="282" y="9575"/>
                  <a:pt x="1145" y="10297"/>
                  <a:pt x="1128" y="10800"/>
                </a:cubicBezTo>
                <a:cubicBezTo>
                  <a:pt x="1111" y="11303"/>
                  <a:pt x="301" y="12049"/>
                  <a:pt x="0" y="1269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5" name="Freeform: Shape 28">
            <a:extLst>
              <a:ext uri="{FF2B5EF4-FFF2-40B4-BE49-F238E27FC236}">
                <a16:creationId xmlns:a16="http://schemas.microsoft.com/office/drawing/2014/main" id="{C42A38AC-8D50-3B46-BF6B-C8C0474D228B}"/>
              </a:ext>
            </a:extLst>
          </p:cNvPr>
          <p:cNvSpPr/>
          <p:nvPr userDrawn="1"/>
        </p:nvSpPr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12698"/>
                </a:lnTo>
                <a:cubicBezTo>
                  <a:pt x="301" y="12049"/>
                  <a:pt x="1111" y="11303"/>
                  <a:pt x="1128" y="10800"/>
                </a:cubicBezTo>
                <a:cubicBezTo>
                  <a:pt x="1145" y="10297"/>
                  <a:pt x="282" y="9575"/>
                  <a:pt x="0" y="890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endParaRPr sz="675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itre 2">
            <a:extLst>
              <a:ext uri="{FF2B5EF4-FFF2-40B4-BE49-F238E27FC236}">
                <a16:creationId xmlns:a16="http://schemas.microsoft.com/office/drawing/2014/main" id="{F74FDEB3-3171-084E-965F-D14CD14A6E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1" y="392201"/>
            <a:ext cx="3494100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9" name="Espace réservé du texte 32">
            <a:extLst>
              <a:ext uri="{FF2B5EF4-FFF2-40B4-BE49-F238E27FC236}">
                <a16:creationId xmlns:a16="http://schemas.microsoft.com/office/drawing/2014/main" id="{286FA924-4736-0549-9EE0-C0228B965A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8429" y="514978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01. Premier élément</a:t>
            </a:r>
          </a:p>
        </p:txBody>
      </p:sp>
      <p:sp>
        <p:nvSpPr>
          <p:cNvPr id="10" name="Espace réservé du texte 32">
            <a:extLst>
              <a:ext uri="{FF2B5EF4-FFF2-40B4-BE49-F238E27FC236}">
                <a16:creationId xmlns:a16="http://schemas.microsoft.com/office/drawing/2014/main" id="{2FC23C15-69BA-6245-9063-515791BEBF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18429" y="729452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11" name="Espace réservé du texte 32">
            <a:extLst>
              <a:ext uri="{FF2B5EF4-FFF2-40B4-BE49-F238E27FC236}">
                <a16:creationId xmlns:a16="http://schemas.microsoft.com/office/drawing/2014/main" id="{6EDA7E4B-57BF-B04B-85D5-7240B331AC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18429" y="1611692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02. Deuxième élément</a:t>
            </a:r>
          </a:p>
        </p:txBody>
      </p:sp>
      <p:sp>
        <p:nvSpPr>
          <p:cNvPr id="12" name="Espace réservé du texte 32">
            <a:extLst>
              <a:ext uri="{FF2B5EF4-FFF2-40B4-BE49-F238E27FC236}">
                <a16:creationId xmlns:a16="http://schemas.microsoft.com/office/drawing/2014/main" id="{A4ADD76E-831D-1641-B6EE-44F44AFEFA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18429" y="1826166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13" name="Espace réservé du texte 32">
            <a:extLst>
              <a:ext uri="{FF2B5EF4-FFF2-40B4-BE49-F238E27FC236}">
                <a16:creationId xmlns:a16="http://schemas.microsoft.com/office/drawing/2014/main" id="{789393D8-387F-F840-9149-12C56ED1D9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18429" y="2710899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03. Troisième élément</a:t>
            </a:r>
          </a:p>
        </p:txBody>
      </p:sp>
      <p:sp>
        <p:nvSpPr>
          <p:cNvPr id="14" name="Espace réservé du texte 32">
            <a:extLst>
              <a:ext uri="{FF2B5EF4-FFF2-40B4-BE49-F238E27FC236}">
                <a16:creationId xmlns:a16="http://schemas.microsoft.com/office/drawing/2014/main" id="{FD7FE275-EC38-3C44-85BC-066756BA489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18429" y="2925373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15" name="Espace réservé du texte 32">
            <a:extLst>
              <a:ext uri="{FF2B5EF4-FFF2-40B4-BE49-F238E27FC236}">
                <a16:creationId xmlns:a16="http://schemas.microsoft.com/office/drawing/2014/main" id="{73D13D7E-1DFE-B143-8643-794277C1D8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18429" y="3811893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04. Quatrième élément</a:t>
            </a:r>
          </a:p>
        </p:txBody>
      </p:sp>
      <p:sp>
        <p:nvSpPr>
          <p:cNvPr id="16" name="Espace réservé du texte 32">
            <a:extLst>
              <a:ext uri="{FF2B5EF4-FFF2-40B4-BE49-F238E27FC236}">
                <a16:creationId xmlns:a16="http://schemas.microsoft.com/office/drawing/2014/main" id="{63CFBFF9-EFC0-3E47-BA28-07A6BD5F20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18429" y="4026367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17" name="Espace réservé du contenu 43">
            <a:extLst>
              <a:ext uri="{FF2B5EF4-FFF2-40B4-BE49-F238E27FC236}">
                <a16:creationId xmlns:a16="http://schemas.microsoft.com/office/drawing/2014/main" id="{C3A6848A-9881-1344-B9CB-66FCC0C2D2D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75006" y="1611307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18" name="Espace réservé du contenu 43">
            <a:extLst>
              <a:ext uri="{FF2B5EF4-FFF2-40B4-BE49-F238E27FC236}">
                <a16:creationId xmlns:a16="http://schemas.microsoft.com/office/drawing/2014/main" id="{B1AB9EF3-C0B6-4841-AAB6-5E7085D45D99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975006" y="522846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19" name="Espace réservé du contenu 43">
            <a:extLst>
              <a:ext uri="{FF2B5EF4-FFF2-40B4-BE49-F238E27FC236}">
                <a16:creationId xmlns:a16="http://schemas.microsoft.com/office/drawing/2014/main" id="{D20ABC76-8B53-1B4C-BD4E-077164D07BEE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971299" y="2705995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20" name="Espace réservé du contenu 43">
            <a:extLst>
              <a:ext uri="{FF2B5EF4-FFF2-40B4-BE49-F238E27FC236}">
                <a16:creationId xmlns:a16="http://schemas.microsoft.com/office/drawing/2014/main" id="{E52EF70A-AAC2-4940-81D9-FF182D28E2C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971299" y="3800683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E7444AE3-C2F2-F24A-A6D7-E4C4CF75BF9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1761" y="1731016"/>
            <a:ext cx="3494100" cy="15322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grpSp>
        <p:nvGrpSpPr>
          <p:cNvPr id="32" name="Groupe 31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33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5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36" name="Image 35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762" y="2028825"/>
            <a:ext cx="3512302" cy="2748340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27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1733542150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_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numéro de diapositive 2">
            <a:extLst>
              <a:ext uri="{FF2B5EF4-FFF2-40B4-BE49-F238E27FC236}">
                <a16:creationId xmlns:a16="http://schemas.microsoft.com/office/drawing/2014/main" id="{DFDE8067-8877-4844-ADB4-5BC9D99C6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440616" y="4839383"/>
            <a:ext cx="258084" cy="20646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3" name="Picture Placeholder 1" descr="Picture Placeholder 1">
            <a:extLst>
              <a:ext uri="{FF2B5EF4-FFF2-40B4-BE49-F238E27FC236}">
                <a16:creationId xmlns:a16="http://schemas.microsoft.com/office/drawing/2014/main" id="{DF9573AE-CE41-EE46-BA16-48398DA6A4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8902"/>
                </a:lnTo>
                <a:cubicBezTo>
                  <a:pt x="282" y="9575"/>
                  <a:pt x="1145" y="10297"/>
                  <a:pt x="1128" y="10800"/>
                </a:cubicBezTo>
                <a:cubicBezTo>
                  <a:pt x="1111" y="11303"/>
                  <a:pt x="301" y="12049"/>
                  <a:pt x="0" y="1269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24" name="Freeform: Shape 28">
            <a:extLst>
              <a:ext uri="{FF2B5EF4-FFF2-40B4-BE49-F238E27FC236}">
                <a16:creationId xmlns:a16="http://schemas.microsoft.com/office/drawing/2014/main" id="{C42A38AC-8D50-3B46-BF6B-C8C0474D228B}"/>
              </a:ext>
            </a:extLst>
          </p:cNvPr>
          <p:cNvSpPr/>
          <p:nvPr userDrawn="1"/>
        </p:nvSpPr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12698"/>
                </a:lnTo>
                <a:cubicBezTo>
                  <a:pt x="301" y="12049"/>
                  <a:pt x="1111" y="11303"/>
                  <a:pt x="1128" y="10800"/>
                </a:cubicBezTo>
                <a:cubicBezTo>
                  <a:pt x="1145" y="10297"/>
                  <a:pt x="282" y="9575"/>
                  <a:pt x="0" y="8902"/>
                </a:cubicBezTo>
                <a:close/>
              </a:path>
            </a:pathLst>
          </a:custGeom>
          <a:solidFill>
            <a:srgbClr val="DF1028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endParaRPr sz="675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itre 2">
            <a:extLst>
              <a:ext uri="{FF2B5EF4-FFF2-40B4-BE49-F238E27FC236}">
                <a16:creationId xmlns:a16="http://schemas.microsoft.com/office/drawing/2014/main" id="{F74FDEB3-3171-084E-965F-D14CD14A6E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1" y="392201"/>
            <a:ext cx="3494100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29" name="Espace réservé du texte 32">
            <a:extLst>
              <a:ext uri="{FF2B5EF4-FFF2-40B4-BE49-F238E27FC236}">
                <a16:creationId xmlns:a16="http://schemas.microsoft.com/office/drawing/2014/main" id="{286FA924-4736-0549-9EE0-C0228B965A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8429" y="514978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01. Premier élément</a:t>
            </a:r>
          </a:p>
        </p:txBody>
      </p:sp>
      <p:sp>
        <p:nvSpPr>
          <p:cNvPr id="31" name="Espace réservé du texte 32">
            <a:extLst>
              <a:ext uri="{FF2B5EF4-FFF2-40B4-BE49-F238E27FC236}">
                <a16:creationId xmlns:a16="http://schemas.microsoft.com/office/drawing/2014/main" id="{2FC23C15-69BA-6245-9063-515791BEBF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18429" y="729452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2" name="Espace réservé du texte 32">
            <a:extLst>
              <a:ext uri="{FF2B5EF4-FFF2-40B4-BE49-F238E27FC236}">
                <a16:creationId xmlns:a16="http://schemas.microsoft.com/office/drawing/2014/main" id="{6EDA7E4B-57BF-B04B-85D5-7240B331AC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18429" y="1611692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02. Deuxième élément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A4ADD76E-831D-1641-B6EE-44F44AFEFA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18429" y="1826166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4" name="Espace réservé du texte 32">
            <a:extLst>
              <a:ext uri="{FF2B5EF4-FFF2-40B4-BE49-F238E27FC236}">
                <a16:creationId xmlns:a16="http://schemas.microsoft.com/office/drawing/2014/main" id="{789393D8-387F-F840-9149-12C56ED1D9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18429" y="2710899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03. Troisième élément</a:t>
            </a:r>
          </a:p>
        </p:txBody>
      </p:sp>
      <p:sp>
        <p:nvSpPr>
          <p:cNvPr id="35" name="Espace réservé du texte 32">
            <a:extLst>
              <a:ext uri="{FF2B5EF4-FFF2-40B4-BE49-F238E27FC236}">
                <a16:creationId xmlns:a16="http://schemas.microsoft.com/office/drawing/2014/main" id="{FD7FE275-EC38-3C44-85BC-066756BA489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18429" y="2925373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6" name="Espace réservé du texte 32">
            <a:extLst>
              <a:ext uri="{FF2B5EF4-FFF2-40B4-BE49-F238E27FC236}">
                <a16:creationId xmlns:a16="http://schemas.microsoft.com/office/drawing/2014/main" id="{73D13D7E-1DFE-B143-8643-794277C1D8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18429" y="3811893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04. Quatrième élément</a:t>
            </a:r>
          </a:p>
        </p:txBody>
      </p:sp>
      <p:sp>
        <p:nvSpPr>
          <p:cNvPr id="37" name="Espace réservé du texte 32">
            <a:extLst>
              <a:ext uri="{FF2B5EF4-FFF2-40B4-BE49-F238E27FC236}">
                <a16:creationId xmlns:a16="http://schemas.microsoft.com/office/drawing/2014/main" id="{63CFBFF9-EFC0-3E47-BA28-07A6BD5F20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18429" y="4026367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8" name="Espace réservé du contenu 43">
            <a:extLst>
              <a:ext uri="{FF2B5EF4-FFF2-40B4-BE49-F238E27FC236}">
                <a16:creationId xmlns:a16="http://schemas.microsoft.com/office/drawing/2014/main" id="{C3A6848A-9881-1344-B9CB-66FCC0C2D2D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75006" y="1611307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39" name="Espace réservé du contenu 43">
            <a:extLst>
              <a:ext uri="{FF2B5EF4-FFF2-40B4-BE49-F238E27FC236}">
                <a16:creationId xmlns:a16="http://schemas.microsoft.com/office/drawing/2014/main" id="{B1AB9EF3-C0B6-4841-AAB6-5E7085D45D99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975006" y="522846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0" name="Espace réservé du contenu 43">
            <a:extLst>
              <a:ext uri="{FF2B5EF4-FFF2-40B4-BE49-F238E27FC236}">
                <a16:creationId xmlns:a16="http://schemas.microsoft.com/office/drawing/2014/main" id="{D20ABC76-8B53-1B4C-BD4E-077164D07BEE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971299" y="2705995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1" name="Espace réservé du contenu 43">
            <a:extLst>
              <a:ext uri="{FF2B5EF4-FFF2-40B4-BE49-F238E27FC236}">
                <a16:creationId xmlns:a16="http://schemas.microsoft.com/office/drawing/2014/main" id="{E52EF70A-AAC2-4940-81D9-FF182D28E2C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971299" y="3800683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E7444AE3-C2F2-F24A-A6D7-E4C4CF75BF9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1761" y="1731016"/>
            <a:ext cx="3494100" cy="15322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rgbClr val="DF1028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grpSp>
        <p:nvGrpSpPr>
          <p:cNvPr id="51" name="Groupe 50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52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4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55" name="Image 54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27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762" y="2028825"/>
            <a:ext cx="3512302" cy="2748340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276731336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2">
            <a:extLst>
              <a:ext uri="{FF2B5EF4-FFF2-40B4-BE49-F238E27FC236}">
                <a16:creationId xmlns:a16="http://schemas.microsoft.com/office/drawing/2014/main" id="{F6F8B7A4-8E98-4648-A4DB-A0AABE163D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1" y="392201"/>
            <a:ext cx="3417825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25" name="Espace réservé du numéro de diapositive 2">
            <a:extLst>
              <a:ext uri="{FF2B5EF4-FFF2-40B4-BE49-F238E27FC236}">
                <a16:creationId xmlns:a16="http://schemas.microsoft.com/office/drawing/2014/main" id="{DFDE8067-8877-4844-ADB4-5BC9D99C6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440616" y="4839383"/>
            <a:ext cx="258084" cy="20646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6" name="Picture Placeholder 1" descr="Picture Placeholder 1">
            <a:extLst>
              <a:ext uri="{FF2B5EF4-FFF2-40B4-BE49-F238E27FC236}">
                <a16:creationId xmlns:a16="http://schemas.microsoft.com/office/drawing/2014/main" id="{DF9573AE-CE41-EE46-BA16-48398DA6A4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8902"/>
                </a:lnTo>
                <a:cubicBezTo>
                  <a:pt x="282" y="9575"/>
                  <a:pt x="1145" y="10297"/>
                  <a:pt x="1128" y="10800"/>
                </a:cubicBezTo>
                <a:cubicBezTo>
                  <a:pt x="1111" y="11303"/>
                  <a:pt x="301" y="12049"/>
                  <a:pt x="0" y="1269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27" name="Freeform: Shape 28">
            <a:extLst>
              <a:ext uri="{FF2B5EF4-FFF2-40B4-BE49-F238E27FC236}">
                <a16:creationId xmlns:a16="http://schemas.microsoft.com/office/drawing/2014/main" id="{C42A38AC-8D50-3B46-BF6B-C8C0474D228B}"/>
              </a:ext>
            </a:extLst>
          </p:cNvPr>
          <p:cNvSpPr/>
          <p:nvPr userDrawn="1"/>
        </p:nvSpPr>
        <p:spPr>
          <a:xfrm>
            <a:off x="4686300" y="0"/>
            <a:ext cx="44577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12698"/>
                </a:lnTo>
                <a:cubicBezTo>
                  <a:pt x="301" y="12049"/>
                  <a:pt x="1111" y="11303"/>
                  <a:pt x="1128" y="10800"/>
                </a:cubicBezTo>
                <a:cubicBezTo>
                  <a:pt x="1145" y="10297"/>
                  <a:pt x="282" y="9575"/>
                  <a:pt x="0" y="8902"/>
                </a:cubicBezTo>
                <a:close/>
              </a:path>
            </a:pathLst>
          </a:custGeom>
          <a:solidFill>
            <a:srgbClr val="EC8129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endParaRPr sz="675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Espace réservé du texte 32">
            <a:extLst>
              <a:ext uri="{FF2B5EF4-FFF2-40B4-BE49-F238E27FC236}">
                <a16:creationId xmlns:a16="http://schemas.microsoft.com/office/drawing/2014/main" id="{286FA924-4736-0549-9EE0-C0228B965A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8429" y="514978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01. Premier élément</a:t>
            </a:r>
          </a:p>
        </p:txBody>
      </p:sp>
      <p:sp>
        <p:nvSpPr>
          <p:cNvPr id="31" name="Espace réservé du texte 32">
            <a:extLst>
              <a:ext uri="{FF2B5EF4-FFF2-40B4-BE49-F238E27FC236}">
                <a16:creationId xmlns:a16="http://schemas.microsoft.com/office/drawing/2014/main" id="{2FC23C15-69BA-6245-9063-515791BEBF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18429" y="729452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2" name="Espace réservé du texte 32">
            <a:extLst>
              <a:ext uri="{FF2B5EF4-FFF2-40B4-BE49-F238E27FC236}">
                <a16:creationId xmlns:a16="http://schemas.microsoft.com/office/drawing/2014/main" id="{6EDA7E4B-57BF-B04B-85D5-7240B331AC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18429" y="1611692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02. Deuxième élément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A4ADD76E-831D-1641-B6EE-44F44AFEFA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18429" y="1826166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4" name="Espace réservé du texte 32">
            <a:extLst>
              <a:ext uri="{FF2B5EF4-FFF2-40B4-BE49-F238E27FC236}">
                <a16:creationId xmlns:a16="http://schemas.microsoft.com/office/drawing/2014/main" id="{789393D8-387F-F840-9149-12C56ED1D9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18429" y="2710899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03. Troisième élément</a:t>
            </a:r>
          </a:p>
        </p:txBody>
      </p:sp>
      <p:sp>
        <p:nvSpPr>
          <p:cNvPr id="35" name="Espace réservé du texte 32">
            <a:extLst>
              <a:ext uri="{FF2B5EF4-FFF2-40B4-BE49-F238E27FC236}">
                <a16:creationId xmlns:a16="http://schemas.microsoft.com/office/drawing/2014/main" id="{FD7FE275-EC38-3C44-85BC-066756BA489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18429" y="2925373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6" name="Espace réservé du texte 32">
            <a:extLst>
              <a:ext uri="{FF2B5EF4-FFF2-40B4-BE49-F238E27FC236}">
                <a16:creationId xmlns:a16="http://schemas.microsoft.com/office/drawing/2014/main" id="{73D13D7E-1DFE-B143-8643-794277C1D8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18429" y="3811893"/>
            <a:ext cx="2900958" cy="2071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fr-F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pPr lvl="0"/>
            <a:r>
              <a:rPr lang="fr-FR" dirty="0"/>
              <a:t>04. Quatrième élément</a:t>
            </a:r>
          </a:p>
        </p:txBody>
      </p:sp>
      <p:sp>
        <p:nvSpPr>
          <p:cNvPr id="37" name="Espace réservé du texte 32">
            <a:extLst>
              <a:ext uri="{FF2B5EF4-FFF2-40B4-BE49-F238E27FC236}">
                <a16:creationId xmlns:a16="http://schemas.microsoft.com/office/drawing/2014/main" id="{63CFBFF9-EFC0-3E47-BA28-07A6BD5F20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18429" y="4026367"/>
            <a:ext cx="2900958" cy="45416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kumimoji="0" lang="fr-FR" sz="82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8" name="Espace réservé du contenu 43">
            <a:extLst>
              <a:ext uri="{FF2B5EF4-FFF2-40B4-BE49-F238E27FC236}">
                <a16:creationId xmlns:a16="http://schemas.microsoft.com/office/drawing/2014/main" id="{C3A6848A-9881-1344-B9CB-66FCC0C2D2D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75006" y="1611307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39" name="Espace réservé du contenu 43">
            <a:extLst>
              <a:ext uri="{FF2B5EF4-FFF2-40B4-BE49-F238E27FC236}">
                <a16:creationId xmlns:a16="http://schemas.microsoft.com/office/drawing/2014/main" id="{B1AB9EF3-C0B6-4841-AAB6-5E7085D45D99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975006" y="522846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0" name="Espace réservé du contenu 43">
            <a:extLst>
              <a:ext uri="{FF2B5EF4-FFF2-40B4-BE49-F238E27FC236}">
                <a16:creationId xmlns:a16="http://schemas.microsoft.com/office/drawing/2014/main" id="{D20ABC76-8B53-1B4C-BD4E-077164D07BEE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971299" y="2705995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1" name="Espace réservé du contenu 43">
            <a:extLst>
              <a:ext uri="{FF2B5EF4-FFF2-40B4-BE49-F238E27FC236}">
                <a16:creationId xmlns:a16="http://schemas.microsoft.com/office/drawing/2014/main" id="{E52EF70A-AAC2-4940-81D9-FF182D28E2C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971299" y="3800683"/>
            <a:ext cx="700088" cy="6756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fr-FR" dirty="0"/>
              <a:t>Insérer icone</a:t>
            </a:r>
          </a:p>
        </p:txBody>
      </p:sp>
      <p:sp>
        <p:nvSpPr>
          <p:cNvPr id="42" name="Espace réservé du texte 10">
            <a:extLst>
              <a:ext uri="{FF2B5EF4-FFF2-40B4-BE49-F238E27FC236}">
                <a16:creationId xmlns:a16="http://schemas.microsoft.com/office/drawing/2014/main" id="{E7444AE3-C2F2-F24A-A6D7-E4C4CF75BF9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1761" y="1731016"/>
            <a:ext cx="3494100" cy="15322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kumimoji="0" lang="fr-FR" sz="1200" b="0" i="0" u="none" strike="noStrike" cap="none" spc="23" normalizeH="0" baseline="0" dirty="0">
                <a:ln>
                  <a:noFill/>
                </a:ln>
                <a:solidFill>
                  <a:srgbClr val="EC812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Troisième niveau de titre</a:t>
            </a:r>
          </a:p>
        </p:txBody>
      </p:sp>
      <p:grpSp>
        <p:nvGrpSpPr>
          <p:cNvPr id="49" name="Groupe 48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50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1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2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53" name="Image 52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29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762" y="2028825"/>
            <a:ext cx="3512302" cy="2748340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42141455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onnes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space réservé pour une image  29">
            <a:extLst>
              <a:ext uri="{FF2B5EF4-FFF2-40B4-BE49-F238E27FC236}">
                <a16:creationId xmlns:a16="http://schemas.microsoft.com/office/drawing/2014/main" id="{5BB858C5-5DD3-0944-B212-3BEE5785ABD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882586" y="1662707"/>
            <a:ext cx="2000250" cy="22062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33" name="Espace réservé pour une image  29">
            <a:extLst>
              <a:ext uri="{FF2B5EF4-FFF2-40B4-BE49-F238E27FC236}">
                <a16:creationId xmlns:a16="http://schemas.microsoft.com/office/drawing/2014/main" id="{26424237-8FFF-DA47-9524-2656C10691F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19846" y="1662707"/>
            <a:ext cx="2000250" cy="22062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31" name="Espace réservé pour une image  29">
            <a:extLst>
              <a:ext uri="{FF2B5EF4-FFF2-40B4-BE49-F238E27FC236}">
                <a16:creationId xmlns:a16="http://schemas.microsoft.com/office/drawing/2014/main" id="{6C8B97EB-ED33-A140-8F79-659B120EB79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357140" y="1662707"/>
            <a:ext cx="2000250" cy="22062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8" name="Espace réservé du texte 13">
            <a:extLst>
              <a:ext uri="{FF2B5EF4-FFF2-40B4-BE49-F238E27FC236}">
                <a16:creationId xmlns:a16="http://schemas.microsoft.com/office/drawing/2014/main" id="{CE308EB3-4AD0-2445-9047-21291F7AEA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48348" y="4151900"/>
            <a:ext cx="2010159" cy="53440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286F448A-F18F-B84A-AEFB-2B62513FB32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7231" y="3884805"/>
            <a:ext cx="2010159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35" name="Espace réservé du texte 10">
            <a:extLst>
              <a:ext uri="{FF2B5EF4-FFF2-40B4-BE49-F238E27FC236}">
                <a16:creationId xmlns:a16="http://schemas.microsoft.com/office/drawing/2014/main" id="{9A774CE6-BEF6-334A-8F83-16E3FD2130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25811" y="3884804"/>
            <a:ext cx="2014117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36" name="Espace réservé du texte 10">
            <a:extLst>
              <a:ext uri="{FF2B5EF4-FFF2-40B4-BE49-F238E27FC236}">
                <a16:creationId xmlns:a16="http://schemas.microsoft.com/office/drawing/2014/main" id="{CE0C3E68-26D9-2747-B359-093A80E95A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84088" y="3884804"/>
            <a:ext cx="2008657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1EF36BBB-D01A-734E-97C2-308E373A5DE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29769" y="4147060"/>
            <a:ext cx="2010159" cy="53440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39" name="Espace réservé du texte 13">
            <a:extLst>
              <a:ext uri="{FF2B5EF4-FFF2-40B4-BE49-F238E27FC236}">
                <a16:creationId xmlns:a16="http://schemas.microsoft.com/office/drawing/2014/main" id="{D0898E11-A03C-1241-99D6-2269537013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82586" y="4139983"/>
            <a:ext cx="2010159" cy="53440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21" name="Titre 2">
            <a:extLst>
              <a:ext uri="{FF2B5EF4-FFF2-40B4-BE49-F238E27FC236}">
                <a16:creationId xmlns:a16="http://schemas.microsoft.com/office/drawing/2014/main" id="{5CFA252F-D0D7-8B4E-ACA3-14E73E170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1" y="392201"/>
            <a:ext cx="8128781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27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8" name="Groupe 27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29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40" name="Image 39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102194441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colonnes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D6AFB791-5681-7842-AD8B-E68B892B37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8697" y="1807369"/>
            <a:ext cx="1924051" cy="28366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porta. Duis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varius</a:t>
            </a:r>
            <a:r>
              <a:rPr lang="fr-FR" dirty="0"/>
              <a:t>, </a:t>
            </a:r>
            <a:r>
              <a:rPr lang="fr-FR" dirty="0" err="1"/>
              <a:t>venenatis</a:t>
            </a:r>
            <a:r>
              <a:rPr lang="fr-FR" dirty="0"/>
              <a:t> </a:t>
            </a:r>
            <a:r>
              <a:rPr lang="fr-FR" dirty="0" err="1"/>
              <a:t>ligula</a:t>
            </a:r>
            <a:r>
              <a:rPr lang="fr-FR" dirty="0"/>
              <a:t> et, </a:t>
            </a:r>
            <a:r>
              <a:rPr lang="fr-FR" dirty="0" err="1"/>
              <a:t>suscipit</a:t>
            </a:r>
            <a:r>
              <a:rPr lang="fr-FR" dirty="0"/>
              <a:t> massa </a:t>
            </a:r>
            <a:r>
              <a:rPr lang="fr-FR" dirty="0" err="1"/>
              <a:t>Donec</a:t>
            </a:r>
            <a:r>
              <a:rPr lang="fr-FR" dirty="0"/>
              <a:t> mollis </a:t>
            </a:r>
            <a:r>
              <a:rPr lang="fr-FR" dirty="0" err="1"/>
              <a:t>fermentum</a:t>
            </a:r>
            <a:r>
              <a:rPr lang="fr-FR" dirty="0"/>
              <a:t> mi nec.</a:t>
            </a:r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D0D56508-701E-934D-8C27-4DC01912B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53862" y="1807369"/>
            <a:ext cx="1924051" cy="28366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porta. Duis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varius</a:t>
            </a:r>
            <a:r>
              <a:rPr lang="fr-FR" dirty="0"/>
              <a:t>, </a:t>
            </a:r>
            <a:r>
              <a:rPr lang="fr-FR" dirty="0" err="1"/>
              <a:t>venenatis</a:t>
            </a:r>
            <a:r>
              <a:rPr lang="fr-FR" dirty="0"/>
              <a:t> </a:t>
            </a:r>
            <a:r>
              <a:rPr lang="fr-FR" dirty="0" err="1"/>
              <a:t>ligula</a:t>
            </a:r>
            <a:r>
              <a:rPr lang="fr-FR" dirty="0"/>
              <a:t> et, </a:t>
            </a:r>
            <a:r>
              <a:rPr lang="fr-FR" dirty="0" err="1"/>
              <a:t>suscipit</a:t>
            </a:r>
            <a:r>
              <a:rPr lang="fr-FR" dirty="0"/>
              <a:t> massa </a:t>
            </a:r>
            <a:r>
              <a:rPr lang="fr-FR" dirty="0" err="1"/>
              <a:t>Donec</a:t>
            </a:r>
            <a:r>
              <a:rPr lang="fr-FR" dirty="0"/>
              <a:t> mollis </a:t>
            </a:r>
            <a:r>
              <a:rPr lang="fr-FR" dirty="0" err="1"/>
              <a:t>fermentum</a:t>
            </a:r>
            <a:r>
              <a:rPr lang="fr-FR" dirty="0"/>
              <a:t> mi nec.</a:t>
            </a:r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0A88F342-BE4E-7D41-85E8-17B7BD30E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18839" y="1807369"/>
            <a:ext cx="1924051" cy="28366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porta. Duis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varius</a:t>
            </a:r>
            <a:r>
              <a:rPr lang="fr-FR" dirty="0"/>
              <a:t>, </a:t>
            </a:r>
            <a:r>
              <a:rPr lang="fr-FR" dirty="0" err="1"/>
              <a:t>venenatis</a:t>
            </a:r>
            <a:r>
              <a:rPr lang="fr-FR" dirty="0"/>
              <a:t> </a:t>
            </a:r>
            <a:r>
              <a:rPr lang="fr-FR" dirty="0" err="1"/>
              <a:t>ligula</a:t>
            </a:r>
            <a:r>
              <a:rPr lang="fr-FR" dirty="0"/>
              <a:t> et, </a:t>
            </a:r>
            <a:r>
              <a:rPr lang="fr-FR" dirty="0" err="1"/>
              <a:t>suscipit</a:t>
            </a:r>
            <a:r>
              <a:rPr lang="fr-FR" dirty="0"/>
              <a:t> massa </a:t>
            </a:r>
            <a:r>
              <a:rPr lang="fr-FR" dirty="0" err="1"/>
              <a:t>Donec</a:t>
            </a:r>
            <a:r>
              <a:rPr lang="fr-FR" dirty="0"/>
              <a:t> mollis </a:t>
            </a:r>
            <a:r>
              <a:rPr lang="fr-FR" dirty="0" err="1"/>
              <a:t>fermentum</a:t>
            </a:r>
            <a:r>
              <a:rPr lang="fr-FR" dirty="0"/>
              <a:t> mi nec.</a:t>
            </a:r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409B5363-0AFF-C041-9A09-CB9F9B7F01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84005" y="1809138"/>
            <a:ext cx="1924051" cy="28366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porta. Duis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varius</a:t>
            </a:r>
            <a:r>
              <a:rPr lang="fr-FR" dirty="0"/>
              <a:t>, </a:t>
            </a:r>
            <a:r>
              <a:rPr lang="fr-FR" dirty="0" err="1"/>
              <a:t>venenatis</a:t>
            </a:r>
            <a:r>
              <a:rPr lang="fr-FR" dirty="0"/>
              <a:t> </a:t>
            </a:r>
            <a:r>
              <a:rPr lang="fr-FR" dirty="0" err="1"/>
              <a:t>ligula</a:t>
            </a:r>
            <a:r>
              <a:rPr lang="fr-FR" dirty="0"/>
              <a:t> et, </a:t>
            </a:r>
            <a:r>
              <a:rPr lang="fr-FR" dirty="0" err="1"/>
              <a:t>suscipit</a:t>
            </a:r>
            <a:r>
              <a:rPr lang="fr-FR" dirty="0"/>
              <a:t> massa </a:t>
            </a:r>
            <a:r>
              <a:rPr lang="fr-FR" dirty="0" err="1"/>
              <a:t>Donec</a:t>
            </a:r>
            <a:r>
              <a:rPr lang="fr-FR" dirty="0"/>
              <a:t> mollis </a:t>
            </a:r>
            <a:r>
              <a:rPr lang="fr-FR" dirty="0" err="1"/>
              <a:t>fermentum</a:t>
            </a:r>
            <a:r>
              <a:rPr lang="fr-FR" dirty="0"/>
              <a:t> mi nec.</a:t>
            </a:r>
          </a:p>
        </p:txBody>
      </p:sp>
      <p:sp>
        <p:nvSpPr>
          <p:cNvPr id="14" name="Titre 2">
            <a:extLst>
              <a:ext uri="{FF2B5EF4-FFF2-40B4-BE49-F238E27FC236}">
                <a16:creationId xmlns:a16="http://schemas.microsoft.com/office/drawing/2014/main" id="{4CDA7C0B-0275-A84D-9E18-69C36EB70E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2" y="392201"/>
            <a:ext cx="3289645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286F448A-F18F-B84A-AEFB-2B62513FB3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8698" y="1546053"/>
            <a:ext cx="1924051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9A774CE6-BEF6-334A-8F83-16E3FD2130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58303" y="1546053"/>
            <a:ext cx="1919423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CE0C3E68-26D9-2747-B359-093A80E95A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839" y="1546052"/>
            <a:ext cx="1924051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id="{CE0C3E68-26D9-2747-B359-093A80E95A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84004" y="1546052"/>
            <a:ext cx="1924051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29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654928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30" name="Groupe 29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31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34" name="Image 33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3512101358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colonnes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B8CE274-F3DF-514B-AAFE-30F1080C1F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54928" y="4839383"/>
            <a:ext cx="258084" cy="20646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13">
            <a:extLst>
              <a:ext uri="{FF2B5EF4-FFF2-40B4-BE49-F238E27FC236}">
                <a16:creationId xmlns:a16="http://schemas.microsoft.com/office/drawing/2014/main" id="{348F36C7-98D5-9D4C-88B2-607213487F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5848" y="1801232"/>
            <a:ext cx="1495426" cy="28428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porta. Duis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varius</a:t>
            </a:r>
            <a:r>
              <a:rPr lang="fr-FR" dirty="0"/>
              <a:t>, </a:t>
            </a:r>
            <a:r>
              <a:rPr lang="fr-FR" dirty="0" err="1"/>
              <a:t>venenatis</a:t>
            </a:r>
            <a:r>
              <a:rPr lang="fr-FR" dirty="0"/>
              <a:t> </a:t>
            </a:r>
            <a:r>
              <a:rPr lang="fr-FR" dirty="0" err="1"/>
              <a:t>ligula</a:t>
            </a:r>
            <a:r>
              <a:rPr lang="fr-FR" dirty="0"/>
              <a:t> et, </a:t>
            </a:r>
            <a:r>
              <a:rPr lang="fr-FR" dirty="0" err="1"/>
              <a:t>suscipit</a:t>
            </a:r>
            <a:r>
              <a:rPr lang="fr-FR" dirty="0"/>
              <a:t> massa </a:t>
            </a:r>
            <a:r>
              <a:rPr lang="fr-FR" dirty="0" err="1"/>
              <a:t>Donec</a:t>
            </a:r>
            <a:r>
              <a:rPr lang="fr-FR" dirty="0"/>
              <a:t> mollis </a:t>
            </a:r>
            <a:r>
              <a:rPr lang="fr-FR" dirty="0" err="1"/>
              <a:t>fermentum</a:t>
            </a:r>
            <a:r>
              <a:rPr lang="fr-FR" dirty="0"/>
              <a:t> mi nec.</a:t>
            </a:r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12BB4B64-3ED4-4D46-980E-393764B83F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68410" y="1801232"/>
            <a:ext cx="1495426" cy="28428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porta. Duis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varius</a:t>
            </a:r>
            <a:r>
              <a:rPr lang="fr-FR" dirty="0"/>
              <a:t>, </a:t>
            </a:r>
            <a:r>
              <a:rPr lang="fr-FR" dirty="0" err="1"/>
              <a:t>venenatis</a:t>
            </a:r>
            <a:r>
              <a:rPr lang="fr-FR" dirty="0"/>
              <a:t> </a:t>
            </a:r>
            <a:r>
              <a:rPr lang="fr-FR" dirty="0" err="1"/>
              <a:t>ligula</a:t>
            </a:r>
            <a:r>
              <a:rPr lang="fr-FR" dirty="0"/>
              <a:t> et, </a:t>
            </a:r>
            <a:r>
              <a:rPr lang="fr-FR" dirty="0" err="1"/>
              <a:t>suscipit</a:t>
            </a:r>
            <a:r>
              <a:rPr lang="fr-FR" dirty="0"/>
              <a:t> massa </a:t>
            </a:r>
            <a:r>
              <a:rPr lang="fr-FR" dirty="0" err="1"/>
              <a:t>Donec</a:t>
            </a:r>
            <a:r>
              <a:rPr lang="fr-FR" dirty="0"/>
              <a:t> mollis </a:t>
            </a:r>
            <a:r>
              <a:rPr lang="fr-FR" dirty="0" err="1"/>
              <a:t>fermentum</a:t>
            </a:r>
            <a:r>
              <a:rPr lang="fr-FR" dirty="0"/>
              <a:t> mi nec.</a:t>
            </a:r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4EF972CB-C274-4A42-91D4-0F350219F5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90972" y="1801232"/>
            <a:ext cx="1495426" cy="28428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porta. Duis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varius</a:t>
            </a:r>
            <a:r>
              <a:rPr lang="fr-FR" dirty="0"/>
              <a:t>, </a:t>
            </a:r>
            <a:r>
              <a:rPr lang="fr-FR" dirty="0" err="1"/>
              <a:t>venenatis</a:t>
            </a:r>
            <a:r>
              <a:rPr lang="fr-FR" dirty="0"/>
              <a:t> </a:t>
            </a:r>
            <a:r>
              <a:rPr lang="fr-FR" dirty="0" err="1"/>
              <a:t>ligula</a:t>
            </a:r>
            <a:r>
              <a:rPr lang="fr-FR" dirty="0"/>
              <a:t> et, </a:t>
            </a:r>
            <a:r>
              <a:rPr lang="fr-FR" dirty="0" err="1"/>
              <a:t>suscipit</a:t>
            </a:r>
            <a:r>
              <a:rPr lang="fr-FR" dirty="0"/>
              <a:t> massa </a:t>
            </a:r>
            <a:r>
              <a:rPr lang="fr-FR" dirty="0" err="1"/>
              <a:t>Donec</a:t>
            </a:r>
            <a:r>
              <a:rPr lang="fr-FR" dirty="0"/>
              <a:t> mollis </a:t>
            </a:r>
            <a:r>
              <a:rPr lang="fr-FR" dirty="0" err="1"/>
              <a:t>fermentum</a:t>
            </a:r>
            <a:r>
              <a:rPr lang="fr-FR" dirty="0"/>
              <a:t> mi nec.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691C15F3-39B6-B94B-8F28-D42F25024B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13535" y="1801232"/>
            <a:ext cx="1495426" cy="28428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porta. Duis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varius</a:t>
            </a:r>
            <a:r>
              <a:rPr lang="fr-FR" dirty="0"/>
              <a:t>, </a:t>
            </a:r>
            <a:r>
              <a:rPr lang="fr-FR" dirty="0" err="1"/>
              <a:t>venenatis</a:t>
            </a:r>
            <a:r>
              <a:rPr lang="fr-FR" dirty="0"/>
              <a:t> </a:t>
            </a:r>
            <a:r>
              <a:rPr lang="fr-FR" dirty="0" err="1"/>
              <a:t>ligula</a:t>
            </a:r>
            <a:r>
              <a:rPr lang="fr-FR" dirty="0"/>
              <a:t> et, </a:t>
            </a:r>
            <a:r>
              <a:rPr lang="fr-FR" dirty="0" err="1"/>
              <a:t>suscipit</a:t>
            </a:r>
            <a:r>
              <a:rPr lang="fr-FR" dirty="0"/>
              <a:t> massa </a:t>
            </a:r>
            <a:r>
              <a:rPr lang="fr-FR" dirty="0" err="1"/>
              <a:t>Donec</a:t>
            </a:r>
            <a:r>
              <a:rPr lang="fr-FR" dirty="0"/>
              <a:t> mollis </a:t>
            </a:r>
            <a:r>
              <a:rPr lang="fr-FR" dirty="0" err="1"/>
              <a:t>fermentum</a:t>
            </a:r>
            <a:r>
              <a:rPr lang="fr-FR" dirty="0"/>
              <a:t> mi nec.</a:t>
            </a:r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E1D83A5-A226-DD44-99DD-29DA15BA78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6097" y="1801232"/>
            <a:ext cx="1495426" cy="28428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porta. Duis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varius</a:t>
            </a:r>
            <a:r>
              <a:rPr lang="fr-FR" dirty="0"/>
              <a:t>, </a:t>
            </a:r>
            <a:r>
              <a:rPr lang="fr-FR" dirty="0" err="1"/>
              <a:t>venenatis</a:t>
            </a:r>
            <a:r>
              <a:rPr lang="fr-FR" dirty="0"/>
              <a:t> </a:t>
            </a:r>
            <a:r>
              <a:rPr lang="fr-FR" dirty="0" err="1"/>
              <a:t>ligula</a:t>
            </a:r>
            <a:r>
              <a:rPr lang="fr-FR" dirty="0"/>
              <a:t> et, </a:t>
            </a:r>
            <a:r>
              <a:rPr lang="fr-FR" dirty="0" err="1"/>
              <a:t>suscipit</a:t>
            </a:r>
            <a:r>
              <a:rPr lang="fr-FR" dirty="0"/>
              <a:t> massa </a:t>
            </a:r>
            <a:r>
              <a:rPr lang="fr-FR" dirty="0" err="1"/>
              <a:t>Donec</a:t>
            </a:r>
            <a:r>
              <a:rPr lang="fr-FR" dirty="0"/>
              <a:t> mollis </a:t>
            </a:r>
            <a:r>
              <a:rPr lang="fr-FR" dirty="0" err="1"/>
              <a:t>fermentum</a:t>
            </a:r>
            <a:r>
              <a:rPr lang="fr-FR" dirty="0"/>
              <a:t> mi nec.</a:t>
            </a:r>
          </a:p>
        </p:txBody>
      </p:sp>
      <p:sp>
        <p:nvSpPr>
          <p:cNvPr id="16" name="Titre 2">
            <a:extLst>
              <a:ext uri="{FF2B5EF4-FFF2-40B4-BE49-F238E27FC236}">
                <a16:creationId xmlns:a16="http://schemas.microsoft.com/office/drawing/2014/main" id="{72217709-6083-464F-8DF3-D2DFD98DA1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2" y="392201"/>
            <a:ext cx="3289645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286F448A-F18F-B84A-AEFB-2B62513FB32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5847" y="1546053"/>
            <a:ext cx="1495800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id="{286F448A-F18F-B84A-AEFB-2B62513FB3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65075" y="1549056"/>
            <a:ext cx="1495800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286F448A-F18F-B84A-AEFB-2B62513FB3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78557" y="1546053"/>
            <a:ext cx="1495800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:a16="http://schemas.microsoft.com/office/drawing/2014/main" id="{286F448A-F18F-B84A-AEFB-2B62513FB3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613161" y="1546053"/>
            <a:ext cx="1495800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286F448A-F18F-B84A-AEFB-2B62513FB3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5723" y="1544490"/>
            <a:ext cx="1495800" cy="25517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fr-FR" sz="105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INSÉRER TEXTE</a:t>
            </a:r>
          </a:p>
        </p:txBody>
      </p:sp>
      <p:grpSp>
        <p:nvGrpSpPr>
          <p:cNvPr id="32" name="Groupe 31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33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5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36" name="Image 35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25801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26C1550-FAB1-AE41-A41D-2A117A6DFA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12066" y="4853670"/>
            <a:ext cx="258084" cy="20646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1" name="TextBox 9">
            <a:extLst>
              <a:ext uri="{FF2B5EF4-FFF2-40B4-BE49-F238E27FC236}">
                <a16:creationId xmlns:a16="http://schemas.microsoft.com/office/drawing/2014/main" id="{522E4C66-75E7-624B-B49D-CBA622A3576A}"/>
              </a:ext>
            </a:extLst>
          </p:cNvPr>
          <p:cNvSpPr txBox="1"/>
          <p:nvPr userDrawn="1"/>
        </p:nvSpPr>
        <p:spPr>
          <a:xfrm>
            <a:off x="1833563" y="2833687"/>
            <a:ext cx="584598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34290" bIns="34290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r>
              <a:rPr sz="1200">
                <a:latin typeface="Segoe UI" panose="020B0502040204020203" pitchFamily="34" charset="0"/>
                <a:cs typeface="Segoe UI" panose="020B0502040204020203" pitchFamily="34" charset="0"/>
              </a:rPr>
              <a:t>20%</a:t>
            </a:r>
          </a:p>
        </p:txBody>
      </p:sp>
      <p:sp>
        <p:nvSpPr>
          <p:cNvPr id="42" name="TextBox 10">
            <a:extLst>
              <a:ext uri="{FF2B5EF4-FFF2-40B4-BE49-F238E27FC236}">
                <a16:creationId xmlns:a16="http://schemas.microsoft.com/office/drawing/2014/main" id="{CB8A5973-DEFA-AD4B-A927-2437E3EBECEE}"/>
              </a:ext>
            </a:extLst>
          </p:cNvPr>
          <p:cNvSpPr txBox="1"/>
          <p:nvPr userDrawn="1"/>
        </p:nvSpPr>
        <p:spPr>
          <a:xfrm>
            <a:off x="2706291" y="2833687"/>
            <a:ext cx="584597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34290" bIns="34290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r>
              <a:rPr sz="1200">
                <a:latin typeface="Segoe UI" panose="020B0502040204020203" pitchFamily="34" charset="0"/>
                <a:cs typeface="Segoe UI" panose="020B0502040204020203" pitchFamily="34" charset="0"/>
              </a:rPr>
              <a:t>30%</a:t>
            </a:r>
          </a:p>
        </p:txBody>
      </p:sp>
      <p:sp>
        <p:nvSpPr>
          <p:cNvPr id="45" name="TextBox 11">
            <a:extLst>
              <a:ext uri="{FF2B5EF4-FFF2-40B4-BE49-F238E27FC236}">
                <a16:creationId xmlns:a16="http://schemas.microsoft.com/office/drawing/2014/main" id="{D05C5953-8889-6745-901B-3D61A888B423}"/>
              </a:ext>
            </a:extLst>
          </p:cNvPr>
          <p:cNvSpPr txBox="1"/>
          <p:nvPr userDrawn="1"/>
        </p:nvSpPr>
        <p:spPr>
          <a:xfrm>
            <a:off x="3579019" y="2833687"/>
            <a:ext cx="584598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34290" bIns="34290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r>
              <a:rPr sz="1200">
                <a:latin typeface="Segoe UI" panose="020B0502040204020203" pitchFamily="34" charset="0"/>
                <a:cs typeface="Segoe UI" panose="020B0502040204020203" pitchFamily="34" charset="0"/>
              </a:rPr>
              <a:t>32%</a:t>
            </a:r>
          </a:p>
        </p:txBody>
      </p:sp>
      <p:sp>
        <p:nvSpPr>
          <p:cNvPr id="47" name="TextBox 12">
            <a:extLst>
              <a:ext uri="{FF2B5EF4-FFF2-40B4-BE49-F238E27FC236}">
                <a16:creationId xmlns:a16="http://schemas.microsoft.com/office/drawing/2014/main" id="{E98A18B4-4CBF-3247-93E1-0BE648B8F327}"/>
              </a:ext>
            </a:extLst>
          </p:cNvPr>
          <p:cNvSpPr txBox="1"/>
          <p:nvPr userDrawn="1"/>
        </p:nvSpPr>
        <p:spPr>
          <a:xfrm>
            <a:off x="4450556" y="2833687"/>
            <a:ext cx="585788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34290" bIns="34290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r>
              <a:rPr sz="1200">
                <a:latin typeface="Segoe UI" panose="020B0502040204020203" pitchFamily="34" charset="0"/>
                <a:cs typeface="Segoe UI" panose="020B0502040204020203" pitchFamily="34" charset="0"/>
              </a:rPr>
              <a:t>75%</a:t>
            </a: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0DC85209-8681-8A47-8E19-3A2F67915531}"/>
              </a:ext>
            </a:extLst>
          </p:cNvPr>
          <p:cNvSpPr txBox="1"/>
          <p:nvPr userDrawn="1"/>
        </p:nvSpPr>
        <p:spPr>
          <a:xfrm>
            <a:off x="5323285" y="2833687"/>
            <a:ext cx="584597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34290" bIns="34290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r>
              <a:rPr sz="1200">
                <a:latin typeface="Segoe UI" panose="020B0502040204020203" pitchFamily="34" charset="0"/>
                <a:cs typeface="Segoe UI" panose="020B0502040204020203" pitchFamily="34" charset="0"/>
              </a:rPr>
              <a:t>45%</a:t>
            </a:r>
          </a:p>
        </p:txBody>
      </p:sp>
      <p:sp>
        <p:nvSpPr>
          <p:cNvPr id="49" name="TextBox 14">
            <a:extLst>
              <a:ext uri="{FF2B5EF4-FFF2-40B4-BE49-F238E27FC236}">
                <a16:creationId xmlns:a16="http://schemas.microsoft.com/office/drawing/2014/main" id="{30E283FA-F5E3-BF40-957D-CA8776D5C92A}"/>
              </a:ext>
            </a:extLst>
          </p:cNvPr>
          <p:cNvSpPr txBox="1"/>
          <p:nvPr userDrawn="1"/>
        </p:nvSpPr>
        <p:spPr>
          <a:xfrm>
            <a:off x="6196013" y="2833687"/>
            <a:ext cx="584598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34290" bIns="34290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r>
              <a:rPr sz="1200">
                <a:latin typeface="Segoe UI" panose="020B0502040204020203" pitchFamily="34" charset="0"/>
                <a:cs typeface="Segoe UI" panose="020B0502040204020203" pitchFamily="34" charset="0"/>
              </a:rPr>
              <a:t>60%</a:t>
            </a:r>
          </a:p>
        </p:txBody>
      </p:sp>
      <p:sp>
        <p:nvSpPr>
          <p:cNvPr id="50" name="TextBox 15">
            <a:extLst>
              <a:ext uri="{FF2B5EF4-FFF2-40B4-BE49-F238E27FC236}">
                <a16:creationId xmlns:a16="http://schemas.microsoft.com/office/drawing/2014/main" id="{63320574-DF93-464D-9F6A-76D6C34662E9}"/>
              </a:ext>
            </a:extLst>
          </p:cNvPr>
          <p:cNvSpPr txBox="1"/>
          <p:nvPr userDrawn="1"/>
        </p:nvSpPr>
        <p:spPr>
          <a:xfrm>
            <a:off x="7068741" y="2833687"/>
            <a:ext cx="584597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34290" bIns="34290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r>
              <a:rPr sz="1200">
                <a:latin typeface="Segoe UI" panose="020B0502040204020203" pitchFamily="34" charset="0"/>
                <a:cs typeface="Segoe UI" panose="020B0502040204020203" pitchFamily="34" charset="0"/>
              </a:rPr>
              <a:t>50%</a:t>
            </a:r>
          </a:p>
        </p:txBody>
      </p:sp>
      <p:sp>
        <p:nvSpPr>
          <p:cNvPr id="68" name="Espace réservé du texte 13">
            <a:extLst>
              <a:ext uri="{FF2B5EF4-FFF2-40B4-BE49-F238E27FC236}">
                <a16:creationId xmlns:a16="http://schemas.microsoft.com/office/drawing/2014/main" id="{BB90042A-D564-2949-9D7D-F6CD72F02C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92328" y="4377394"/>
            <a:ext cx="6097556" cy="4436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porta. Duis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varius</a:t>
            </a:r>
            <a:r>
              <a:rPr lang="fr-FR" dirty="0"/>
              <a:t>, </a:t>
            </a:r>
            <a:r>
              <a:rPr lang="fr-FR" dirty="0" err="1"/>
              <a:t>venenatis</a:t>
            </a:r>
            <a:r>
              <a:rPr lang="fr-FR" dirty="0"/>
              <a:t> </a:t>
            </a:r>
            <a:r>
              <a:rPr lang="fr-FR" dirty="0" err="1"/>
              <a:t>ligula</a:t>
            </a:r>
            <a:r>
              <a:rPr lang="fr-FR" dirty="0"/>
              <a:t> et, </a:t>
            </a:r>
            <a:r>
              <a:rPr lang="fr-FR" dirty="0" err="1"/>
              <a:t>suscipit</a:t>
            </a:r>
            <a:r>
              <a:rPr lang="fr-FR" dirty="0"/>
              <a:t> massa </a:t>
            </a:r>
            <a:r>
              <a:rPr lang="fr-FR" dirty="0" err="1"/>
              <a:t>Donec</a:t>
            </a:r>
            <a:r>
              <a:rPr lang="fr-FR" dirty="0"/>
              <a:t> mollis </a:t>
            </a:r>
            <a:r>
              <a:rPr lang="fr-FR" dirty="0" err="1"/>
              <a:t>fermentum</a:t>
            </a:r>
            <a:r>
              <a:rPr lang="fr-FR" dirty="0"/>
              <a:t> mi nec.</a:t>
            </a:r>
          </a:p>
        </p:txBody>
      </p:sp>
      <p:sp>
        <p:nvSpPr>
          <p:cNvPr id="24" name="Espace réservé du contenu 4">
            <a:extLst>
              <a:ext uri="{FF2B5EF4-FFF2-40B4-BE49-F238E27FC236}">
                <a16:creationId xmlns:a16="http://schemas.microsoft.com/office/drawing/2014/main" id="{78918CC4-395E-334F-82C5-8730291021C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92981" y="1487447"/>
            <a:ext cx="7344371" cy="27912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marL="0" indent="0">
              <a:buNone/>
              <a:defRPr lang="fr-FR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325C6B5D-DF77-FB4C-B411-F0180EA46A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2" y="392201"/>
            <a:ext cx="3289645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grpSp>
        <p:nvGrpSpPr>
          <p:cNvPr id="28" name="Groupe 27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29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32" name="Image 31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993543915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image_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pour une image  29">
            <a:extLst>
              <a:ext uri="{FF2B5EF4-FFF2-40B4-BE49-F238E27FC236}">
                <a16:creationId xmlns:a16="http://schemas.microsoft.com/office/drawing/2014/main" id="{210CD169-4E73-FF46-AC44-FF8ABBB316E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88697" y="1641763"/>
            <a:ext cx="3592358" cy="30022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8" name="Titre 2">
            <a:extLst>
              <a:ext uri="{FF2B5EF4-FFF2-40B4-BE49-F238E27FC236}">
                <a16:creationId xmlns:a16="http://schemas.microsoft.com/office/drawing/2014/main" id="{B97D24E6-586A-124B-A0FF-14DEF58DE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2" y="392201"/>
            <a:ext cx="3289645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23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4" name="Groupe 23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25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28" name="Image 27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69656" y="432387"/>
            <a:ext cx="4164769" cy="4211671"/>
          </a:xfrm>
          <a:prstGeom prst="rect">
            <a:avLst/>
          </a:prstGeom>
        </p:spPr>
        <p:txBody>
          <a:bodyPr>
            <a:normAutofit/>
          </a:bodyPr>
          <a:lstStyle>
            <a:lvl1pPr marL="180975" marR="0" indent="-180975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►"/>
              <a:tabLst/>
              <a:defRPr kumimoji="0" lang="fr-FR" sz="11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 err="1"/>
              <a:t>Loremfs</a:t>
            </a:r>
            <a:endParaRPr lang="fr-FR" dirty="0"/>
          </a:p>
          <a:p>
            <a:pPr lvl="1"/>
            <a:r>
              <a:rPr lang="fr-FR" dirty="0" err="1"/>
              <a:t>Sfds</a:t>
            </a:r>
            <a:endParaRPr lang="fr-FR" dirty="0"/>
          </a:p>
          <a:p>
            <a:pPr lvl="2"/>
            <a:r>
              <a:rPr lang="fr-FR" dirty="0" err="1"/>
              <a:t>Dds</a:t>
            </a:r>
            <a:endParaRPr lang="fr-FR" dirty="0"/>
          </a:p>
          <a:p>
            <a:pPr lvl="3"/>
            <a:r>
              <a:rPr lang="fr-FR" dirty="0" err="1"/>
              <a:t>Dsfsd</a:t>
            </a:r>
            <a:endParaRPr lang="fr-FR" dirty="0"/>
          </a:p>
          <a:p>
            <a:pPr lvl="3"/>
            <a:endParaRPr lang="fr-FR" dirty="0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295335891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55C4CB3-34F5-1141-B6AB-5715BA11FD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4566" y="4704053"/>
            <a:ext cx="258084" cy="20646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Espace réservé du texte 32">
            <a:extLst>
              <a:ext uri="{FF2B5EF4-FFF2-40B4-BE49-F238E27FC236}">
                <a16:creationId xmlns:a16="http://schemas.microsoft.com/office/drawing/2014/main" id="{B14046CF-DA51-FC4B-9B5D-7DE9A1E647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2294" y="3604903"/>
            <a:ext cx="1375152" cy="10556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29" name="Espace réservé du texte 32">
            <a:extLst>
              <a:ext uri="{FF2B5EF4-FFF2-40B4-BE49-F238E27FC236}">
                <a16:creationId xmlns:a16="http://schemas.microsoft.com/office/drawing/2014/main" id="{078C9B08-1497-1D4B-9747-BDA77A00CF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88287" y="3596321"/>
            <a:ext cx="1375152" cy="10556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0" name="Espace réservé du texte 32">
            <a:extLst>
              <a:ext uri="{FF2B5EF4-FFF2-40B4-BE49-F238E27FC236}">
                <a16:creationId xmlns:a16="http://schemas.microsoft.com/office/drawing/2014/main" id="{5E5F339A-88D8-044C-84E4-E6D32128FAC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75201" y="3596321"/>
            <a:ext cx="1375152" cy="10556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1" name="Espace réservé du texte 32">
            <a:extLst>
              <a:ext uri="{FF2B5EF4-FFF2-40B4-BE49-F238E27FC236}">
                <a16:creationId xmlns:a16="http://schemas.microsoft.com/office/drawing/2014/main" id="{2BA5B406-1A35-7140-B950-EC08E3A3D8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646618" y="3604903"/>
            <a:ext cx="1375152" cy="10556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2" name="Espace réservé du texte 32">
            <a:extLst>
              <a:ext uri="{FF2B5EF4-FFF2-40B4-BE49-F238E27FC236}">
                <a16:creationId xmlns:a16="http://schemas.microsoft.com/office/drawing/2014/main" id="{047257D5-7EE6-8949-920A-C6373238EC2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22612" y="3604903"/>
            <a:ext cx="1375152" cy="10556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kumimoji="0" lang="fr-FR" sz="9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</a:lstStyle>
          <a:p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cursus </a:t>
            </a:r>
            <a:r>
              <a:rPr lang="fr-FR" dirty="0" err="1"/>
              <a:t>ligula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vestibulum</a:t>
            </a:r>
            <a:r>
              <a:rPr lang="fr-FR" dirty="0"/>
              <a:t> </a:t>
            </a:r>
            <a:r>
              <a:rPr lang="fr-FR" dirty="0" err="1"/>
              <a:t>portauis</a:t>
            </a:r>
            <a:r>
              <a:rPr lang="fr-FR" dirty="0"/>
              <a:t> </a:t>
            </a:r>
            <a:r>
              <a:rPr lang="fr-FR" dirty="0" err="1"/>
              <a:t>eget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var.</a:t>
            </a:r>
          </a:p>
        </p:txBody>
      </p:sp>
      <p:sp>
        <p:nvSpPr>
          <p:cNvPr id="36" name="Espace réservé du texte 3">
            <a:extLst>
              <a:ext uri="{FF2B5EF4-FFF2-40B4-BE49-F238E27FC236}">
                <a16:creationId xmlns:a16="http://schemas.microsoft.com/office/drawing/2014/main" id="{CEB61886-BC27-0941-B1B8-3137C31240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9957" y="1884380"/>
            <a:ext cx="1316760" cy="1793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30956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1125" b="0" i="0" u="none" strike="noStrike" cap="none" spc="34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pPr lvl="0"/>
            <a:r>
              <a:rPr lang="fr-FR" dirty="0"/>
              <a:t>Nom et Prénom</a:t>
            </a:r>
          </a:p>
        </p:txBody>
      </p:sp>
      <p:sp>
        <p:nvSpPr>
          <p:cNvPr id="37" name="Espace réservé du texte 3">
            <a:extLst>
              <a:ext uri="{FF2B5EF4-FFF2-40B4-BE49-F238E27FC236}">
                <a16:creationId xmlns:a16="http://schemas.microsoft.com/office/drawing/2014/main" id="{DB72E2D7-49B4-7D48-8D2F-A5FC193000C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9957" y="2097242"/>
            <a:ext cx="1316760" cy="1793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30956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938" b="0" i="0" u="none" strike="noStrike" cap="none" spc="28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Ajouter Fonction</a:t>
            </a:r>
          </a:p>
        </p:txBody>
      </p:sp>
      <p:sp>
        <p:nvSpPr>
          <p:cNvPr id="50" name="Espace réservé pour une image  48">
            <a:extLst>
              <a:ext uri="{FF2B5EF4-FFF2-40B4-BE49-F238E27FC236}">
                <a16:creationId xmlns:a16="http://schemas.microsoft.com/office/drawing/2014/main" id="{90816A8F-2E06-4646-B3F5-DC7B12A90F7A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816857" y="2350236"/>
            <a:ext cx="1567476" cy="11668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AJOUTER IMAGE</a:t>
            </a:r>
          </a:p>
        </p:txBody>
      </p:sp>
      <p:sp>
        <p:nvSpPr>
          <p:cNvPr id="51" name="Espace réservé pour une image  48">
            <a:extLst>
              <a:ext uri="{FF2B5EF4-FFF2-40B4-BE49-F238E27FC236}">
                <a16:creationId xmlns:a16="http://schemas.microsoft.com/office/drawing/2014/main" id="{4F73A634-37B7-2B45-B947-66E037611C62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2392126" y="2350236"/>
            <a:ext cx="1567476" cy="11668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AJOUTER IMAGE</a:t>
            </a:r>
          </a:p>
        </p:txBody>
      </p:sp>
      <p:sp>
        <p:nvSpPr>
          <p:cNvPr id="52" name="Espace réservé pour une image  48">
            <a:extLst>
              <a:ext uri="{FF2B5EF4-FFF2-40B4-BE49-F238E27FC236}">
                <a16:creationId xmlns:a16="http://schemas.microsoft.com/office/drawing/2014/main" id="{7CD2BF04-6872-4942-A4EA-04AC368300B6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3967395" y="2353027"/>
            <a:ext cx="1567476" cy="11668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AJOUTER IMAGE</a:t>
            </a:r>
          </a:p>
        </p:txBody>
      </p:sp>
      <p:sp>
        <p:nvSpPr>
          <p:cNvPr id="53" name="Espace réservé pour une image  48">
            <a:extLst>
              <a:ext uri="{FF2B5EF4-FFF2-40B4-BE49-F238E27FC236}">
                <a16:creationId xmlns:a16="http://schemas.microsoft.com/office/drawing/2014/main" id="{73A9E1F8-FFFF-5B43-A7D6-45AF35EADDD2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5550457" y="2349014"/>
            <a:ext cx="1567476" cy="11668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AJOUTER IMAGE</a:t>
            </a:r>
          </a:p>
        </p:txBody>
      </p:sp>
      <p:sp>
        <p:nvSpPr>
          <p:cNvPr id="54" name="Espace réservé pour une image  48">
            <a:extLst>
              <a:ext uri="{FF2B5EF4-FFF2-40B4-BE49-F238E27FC236}">
                <a16:creationId xmlns:a16="http://schemas.microsoft.com/office/drawing/2014/main" id="{2B22BDAA-DC51-994E-A40B-467597946C3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7119301" y="2353027"/>
            <a:ext cx="1567476" cy="11668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AJOUTER IMAGE</a:t>
            </a:r>
          </a:p>
        </p:txBody>
      </p:sp>
      <p:sp>
        <p:nvSpPr>
          <p:cNvPr id="55" name="Espace réservé du texte 3">
            <a:extLst>
              <a:ext uri="{FF2B5EF4-FFF2-40B4-BE49-F238E27FC236}">
                <a16:creationId xmlns:a16="http://schemas.microsoft.com/office/drawing/2014/main" id="{7527922C-FE64-2A42-AD04-8E847F70D1D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511198" y="1884380"/>
            <a:ext cx="1316760" cy="1793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30956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1125" b="0" i="0" u="none" strike="noStrike" cap="none" spc="34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pPr lvl="0"/>
            <a:r>
              <a:rPr lang="fr-FR" dirty="0"/>
              <a:t>Nom et Prénom</a:t>
            </a:r>
          </a:p>
        </p:txBody>
      </p:sp>
      <p:sp>
        <p:nvSpPr>
          <p:cNvPr id="56" name="Espace réservé du texte 3">
            <a:extLst>
              <a:ext uri="{FF2B5EF4-FFF2-40B4-BE49-F238E27FC236}">
                <a16:creationId xmlns:a16="http://schemas.microsoft.com/office/drawing/2014/main" id="{CC6527DF-C0B9-FE49-BD8D-56045E8CF2B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511198" y="2097242"/>
            <a:ext cx="1316760" cy="1793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30956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938" b="0" i="0" u="none" strike="noStrike" cap="none" spc="28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Ajouter Fonction</a:t>
            </a:r>
          </a:p>
        </p:txBody>
      </p:sp>
      <p:sp>
        <p:nvSpPr>
          <p:cNvPr id="57" name="Espace réservé du texte 3">
            <a:extLst>
              <a:ext uri="{FF2B5EF4-FFF2-40B4-BE49-F238E27FC236}">
                <a16:creationId xmlns:a16="http://schemas.microsoft.com/office/drawing/2014/main" id="{CF8F5BE9-486E-2141-864F-D70438E739C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062833" y="1884380"/>
            <a:ext cx="1316760" cy="1793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30956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1125" b="0" i="0" u="none" strike="noStrike" cap="none" spc="34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pPr lvl="0"/>
            <a:r>
              <a:rPr lang="fr-FR" dirty="0"/>
              <a:t>Nom et Prénom</a:t>
            </a:r>
          </a:p>
        </p:txBody>
      </p:sp>
      <p:sp>
        <p:nvSpPr>
          <p:cNvPr id="58" name="Espace réservé du texte 3">
            <a:extLst>
              <a:ext uri="{FF2B5EF4-FFF2-40B4-BE49-F238E27FC236}">
                <a16:creationId xmlns:a16="http://schemas.microsoft.com/office/drawing/2014/main" id="{A4C6C829-DAA6-124B-9392-DCCED07C024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62833" y="2097242"/>
            <a:ext cx="1316760" cy="1793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30956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938" b="0" i="0" u="none" strike="noStrike" cap="none" spc="28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Ajouter Fonction</a:t>
            </a:r>
          </a:p>
        </p:txBody>
      </p:sp>
      <p:sp>
        <p:nvSpPr>
          <p:cNvPr id="59" name="Espace réservé du texte 3">
            <a:extLst>
              <a:ext uri="{FF2B5EF4-FFF2-40B4-BE49-F238E27FC236}">
                <a16:creationId xmlns:a16="http://schemas.microsoft.com/office/drawing/2014/main" id="{191F5A27-3CC8-C24E-BD9C-14AD4580851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648550" y="1884380"/>
            <a:ext cx="1316760" cy="1793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30956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1125" b="0" i="0" u="none" strike="noStrike" cap="none" spc="34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pPr lvl="0"/>
            <a:r>
              <a:rPr lang="fr-FR" dirty="0"/>
              <a:t>Nom et Prénom</a:t>
            </a:r>
          </a:p>
        </p:txBody>
      </p:sp>
      <p:sp>
        <p:nvSpPr>
          <p:cNvPr id="60" name="Espace réservé du texte 3">
            <a:extLst>
              <a:ext uri="{FF2B5EF4-FFF2-40B4-BE49-F238E27FC236}">
                <a16:creationId xmlns:a16="http://schemas.microsoft.com/office/drawing/2014/main" id="{6F9FEC0C-8FD1-AF43-B9BC-666A30B63E9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8550" y="2097242"/>
            <a:ext cx="1316760" cy="1793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30956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938" b="0" i="0" u="none" strike="noStrike" cap="none" spc="28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Ajouter Fonction</a:t>
            </a:r>
          </a:p>
        </p:txBody>
      </p:sp>
      <p:sp>
        <p:nvSpPr>
          <p:cNvPr id="61" name="Espace réservé du texte 3">
            <a:extLst>
              <a:ext uri="{FF2B5EF4-FFF2-40B4-BE49-F238E27FC236}">
                <a16:creationId xmlns:a16="http://schemas.microsoft.com/office/drawing/2014/main" id="{48381978-CD03-E442-A4D9-4D2D120D50A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234268" y="1884380"/>
            <a:ext cx="1316760" cy="1793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30956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1125" b="0" i="0" u="none" strike="noStrike" cap="none" spc="34" normalizeH="0" baseline="0" dirty="0">
                <a:ln>
                  <a:noFill/>
                </a:ln>
                <a:solidFill>
                  <a:srgbClr val="3169B9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pPr lvl="0"/>
            <a:r>
              <a:rPr lang="fr-FR" dirty="0"/>
              <a:t>Nom et Prénom</a:t>
            </a:r>
          </a:p>
        </p:txBody>
      </p:sp>
      <p:sp>
        <p:nvSpPr>
          <p:cNvPr id="62" name="Espace réservé du texte 3">
            <a:extLst>
              <a:ext uri="{FF2B5EF4-FFF2-40B4-BE49-F238E27FC236}">
                <a16:creationId xmlns:a16="http://schemas.microsoft.com/office/drawing/2014/main" id="{731B8320-48CF-3A4E-9D46-B83BD203316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234268" y="2097242"/>
            <a:ext cx="1316760" cy="1793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30956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938" b="0" i="0" u="none" strike="noStrike" cap="none" spc="28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Roboto Regular"/>
              </a:defRPr>
            </a:lvl1pPr>
          </a:lstStyle>
          <a:p>
            <a:pPr lvl="0"/>
            <a:r>
              <a:rPr lang="fr-FR" dirty="0"/>
              <a:t>Ajouter Fonction</a:t>
            </a:r>
          </a:p>
        </p:txBody>
      </p:sp>
      <p:sp>
        <p:nvSpPr>
          <p:cNvPr id="38" name="Titre 2">
            <a:extLst>
              <a:ext uri="{FF2B5EF4-FFF2-40B4-BE49-F238E27FC236}">
                <a16:creationId xmlns:a16="http://schemas.microsoft.com/office/drawing/2014/main" id="{AFD2C72E-7023-A54A-B1D3-8A9408630F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2" y="392201"/>
            <a:ext cx="3289645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grpSp>
        <p:nvGrpSpPr>
          <p:cNvPr id="45" name="Groupe 44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46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7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8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49" name="Image 48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33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40611548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2">
            <a:extLst>
              <a:ext uri="{FF2B5EF4-FFF2-40B4-BE49-F238E27FC236}">
                <a16:creationId xmlns:a16="http://schemas.microsoft.com/office/drawing/2014/main" id="{F822D938-1F93-0D4A-B1F0-ACA35A6A20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1" y="392201"/>
            <a:ext cx="8095597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3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15" name="Image 14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450975166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seu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2">
            <a:extLst>
              <a:ext uri="{FF2B5EF4-FFF2-40B4-BE49-F238E27FC236}">
                <a16:creationId xmlns:a16="http://schemas.microsoft.com/office/drawing/2014/main" id="{F822D938-1F93-0D4A-B1F0-ACA35A6A20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61" y="392201"/>
            <a:ext cx="8095597" cy="9369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0" lang="fr-FR" sz="3000" b="0" i="0" u="none" strike="noStrike" cap="all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1E1E27"/>
                    </a:gs>
                    <a:gs pos="100000">
                      <a:srgbClr val="555A74"/>
                    </a:gs>
                  </a:gsLst>
                  <a:lin ang="0" scaled="0"/>
                </a:gra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Montserrat Bold"/>
              </a:defRPr>
            </a:lvl1pPr>
          </a:lstStyle>
          <a:p>
            <a:r>
              <a:rPr lang="fr-FR" dirty="0"/>
              <a:t>TITRE </a:t>
            </a:r>
            <a:br>
              <a:rPr lang="fr-FR" dirty="0"/>
            </a:br>
            <a:r>
              <a:rPr lang="fr-FR" dirty="0"/>
              <a:t>PRINCIPAL</a:t>
            </a:r>
          </a:p>
        </p:txBody>
      </p:sp>
      <p:sp>
        <p:nvSpPr>
          <p:cNvPr id="1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8" name="Groupe 7"/>
          <p:cNvGrpSpPr/>
          <p:nvPr userDrawn="1"/>
        </p:nvGrpSpPr>
        <p:grpSpPr>
          <a:xfrm>
            <a:off x="0" y="0"/>
            <a:ext cx="428504" cy="5143500"/>
            <a:chOff x="-1" y="-1"/>
            <a:chExt cx="1142676" cy="13716001"/>
          </a:xfrm>
        </p:grpSpPr>
        <p:sp>
          <p:nvSpPr>
            <p:cNvPr id="10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17" name="Image 16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7974168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ndeau_v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5" name="Groupe 4"/>
          <p:cNvGrpSpPr/>
          <p:nvPr userDrawn="1"/>
        </p:nvGrpSpPr>
        <p:grpSpPr>
          <a:xfrm>
            <a:off x="0" y="0"/>
            <a:ext cx="500247" cy="5143500"/>
            <a:chOff x="-1" y="-1"/>
            <a:chExt cx="1333991" cy="13716001"/>
          </a:xfrm>
        </p:grpSpPr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14A678B8-6137-6B44-B87A-F9AB2C346EDF}"/>
                </a:ext>
              </a:extLst>
            </p:cNvPr>
            <p:cNvSpPr/>
            <p:nvPr userDrawn="1"/>
          </p:nvSpPr>
          <p:spPr>
            <a:xfrm>
              <a:off x="1142675" y="1286814"/>
              <a:ext cx="191315" cy="2108320"/>
            </a:xfrm>
            <a:prstGeom prst="rect">
              <a:avLst/>
            </a:prstGeom>
            <a:solidFill>
              <a:srgbClr val="2E313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defRPr>
                  <a:solidFill>
                    <a:srgbClr val="2E313F"/>
                  </a:solidFill>
                </a:defRPr>
              </a:pPr>
              <a:endParaRPr sz="675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9" name="Image 8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1103581793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ndeau_v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6" name="Groupe 25"/>
          <p:cNvGrpSpPr/>
          <p:nvPr userDrawn="1"/>
        </p:nvGrpSpPr>
        <p:grpSpPr>
          <a:xfrm>
            <a:off x="0" y="0"/>
            <a:ext cx="428504" cy="5143500"/>
            <a:chOff x="-1" y="-1"/>
            <a:chExt cx="1142676" cy="13716001"/>
          </a:xfrm>
        </p:grpSpPr>
        <p:sp>
          <p:nvSpPr>
            <p:cNvPr id="28" name="Rectangle"/>
            <p:cNvSpPr/>
            <p:nvPr userDrawn="1"/>
          </p:nvSpPr>
          <p:spPr>
            <a:xfrm>
              <a:off x="-1" y="-1"/>
              <a:ext cx="1142676" cy="13716001"/>
            </a:xfrm>
            <a:prstGeom prst="rect">
              <a:avLst/>
            </a:prstGeom>
            <a:solidFill>
              <a:srgbClr val="3F4651">
                <a:alpha val="6294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endParaRPr sz="675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SECURE YOUR FUTURE">
              <a:extLst>
                <a:ext uri="{FF2B5EF4-FFF2-40B4-BE49-F238E27FC236}">
                  <a16:creationId xmlns:a16="http://schemas.microsoft.com/office/drawing/2014/main" id="{2AC125C2-4644-9A49-972C-401425ED04EE}"/>
                </a:ext>
              </a:extLst>
            </p:cNvPr>
            <p:cNvSpPr txBox="1"/>
            <p:nvPr userDrawn="1"/>
          </p:nvSpPr>
          <p:spPr>
            <a:xfrm rot="16200494">
              <a:off x="-5004325" y="6349298"/>
              <a:ext cx="11222467" cy="6155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defRPr sz="700" spc="525">
                  <a:solidFill>
                    <a:srgbClr val="5D5D5D"/>
                  </a:solidFill>
                  <a:latin typeface="Montserrat-Regular"/>
                  <a:ea typeface="Montserrat-Regular"/>
                  <a:cs typeface="Montserrat-Regular"/>
                  <a:sym typeface="Montserrat-Regular"/>
                </a:defRPr>
              </a:lvl1pPr>
            </a:lstStyle>
            <a:p>
              <a:pPr algn="ctr"/>
              <a:r>
                <a:rPr sz="900" spc="450" baseline="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SECURE YOUR FUTURE</a:t>
              </a:r>
            </a:p>
          </p:txBody>
        </p:sp>
        <p:pic>
          <p:nvPicPr>
            <p:cNvPr id="30" name="Image 29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977" y="12739106"/>
              <a:ext cx="670156" cy="683785"/>
            </a:xfrm>
            <a:prstGeom prst="rect">
              <a:avLst/>
            </a:prstGeom>
          </p:spPr>
        </p:pic>
      </p:grpSp>
      <p:sp>
        <p:nvSpPr>
          <p:cNvPr id="7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803654301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du texte 13">
            <a:extLst>
              <a:ext uri="{FF2B5EF4-FFF2-40B4-BE49-F238E27FC236}">
                <a16:creationId xmlns:a16="http://schemas.microsoft.com/office/drawing/2014/main" id="{72F66E9D-D729-4D4B-A893-49101CD11F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761" y="4840641"/>
            <a:ext cx="3674108" cy="205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None/>
              <a:tabLst/>
              <a:defRPr kumimoji="0" lang="fr-FR" sz="8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"/>
              </a:defRPr>
            </a:lvl1pPr>
            <a:lvl2pPr marL="442913" indent="-171450">
              <a:spcAft>
                <a:spcPts val="300"/>
              </a:spcAft>
              <a:buFont typeface="Arial" panose="020B0604020202020204" pitchFamily="34" charset="0"/>
              <a:buChar char="⁞"/>
              <a:defRPr sz="10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25475" indent="-182563">
              <a:spcAft>
                <a:spcPts val="300"/>
              </a:spcAft>
              <a:buFont typeface="Wingdings" panose="05000000000000000000" pitchFamily="2" charset="2"/>
              <a:buChar char="§"/>
              <a:defRPr sz="9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06450" indent="-138113">
              <a:spcAft>
                <a:spcPts val="300"/>
              </a:spcAft>
              <a:buSzPct val="100000"/>
              <a:buFont typeface="Courier New" panose="02070309020205020404" pitchFamily="49" charset="0"/>
              <a:buChar char="o"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4pPr>
          </a:lstStyle>
          <a:p>
            <a:pPr lvl="0"/>
            <a:r>
              <a:rPr lang="fr-FR" dirty="0"/>
              <a:t>Pied de page</a:t>
            </a:r>
          </a:p>
        </p:txBody>
      </p:sp>
    </p:spTree>
    <p:extLst>
      <p:ext uri="{BB962C8B-B14F-4D97-AF65-F5344CB8AC3E}">
        <p14:creationId xmlns:p14="http://schemas.microsoft.com/office/powerpoint/2010/main" val="12961853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52438" y="404813"/>
            <a:ext cx="8239125" cy="537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lang="fr-FR" dirty="0"/>
              <a:t>TITRE DE DIAPOSITIVE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40616" y="4839383"/>
            <a:ext cx="258084" cy="2064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19075">
              <a:lnSpc>
                <a:spcPct val="100000"/>
              </a:lnSpc>
              <a:spcBef>
                <a:spcPts val="0"/>
              </a:spcBef>
              <a:defRPr sz="675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52438" y="1593189"/>
            <a:ext cx="8239125" cy="30960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 err="1"/>
              <a:t>Texte</a:t>
            </a:r>
            <a:r>
              <a:rPr dirty="0"/>
              <a:t> de puce de diapositive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270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710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3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5" r:id="rId20"/>
    <p:sldLayoutId id="2147483714" r:id="rId21"/>
    <p:sldLayoutId id="2147483713" r:id="rId22"/>
    <p:sldLayoutId id="2147483718" r:id="rId23"/>
    <p:sldLayoutId id="2147483711" r:id="rId24"/>
  </p:sldLayoutIdLst>
  <p:transition spd="med"/>
  <p:hf hdr="0" ftr="0" dt="0"/>
  <p:txStyles>
    <p:title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kumimoji="0" lang="fr-FR" sz="3000" b="1" i="0" u="none" strike="noStrike" cap="none" spc="0" normalizeH="0" baseline="0" dirty="0">
          <a:ln>
            <a:noFill/>
          </a:ln>
          <a:solidFill>
            <a:srgbClr val="454547"/>
          </a:solidFill>
          <a:effectLst/>
          <a:uFillTx/>
          <a:latin typeface="Segoe UI" panose="020B0502040204020203" pitchFamily="34" charset="0"/>
          <a:ea typeface="+mn-ea"/>
          <a:cs typeface="Segoe UI" panose="020B0502040204020203" pitchFamily="34" charset="0"/>
          <a:sym typeface="Helvetica Neue"/>
        </a:defRPr>
      </a:lvl1pPr>
      <a:lvl2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91437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8" b="1" i="0" u="none" strike="noStrike" cap="none" spc="-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80000"/>
        <a:buFont typeface="Arial" panose="020B0604020202020204" pitchFamily="34" charset="0"/>
        <a:buNone/>
        <a:tabLst/>
        <a:defRPr kumimoji="0" lang="fr-FR" sz="900" b="0" i="0" u="none" strike="noStrike" cap="none" spc="0" normalizeH="0" baseline="0" dirty="0">
          <a:ln>
            <a:noFill/>
          </a:ln>
          <a:solidFill>
            <a:schemeClr val="accent6"/>
          </a:solidFill>
          <a:effectLst/>
          <a:uFillTx/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  <a:sym typeface="Helvetica Neue"/>
        </a:defRPr>
      </a:lvl1pPr>
      <a:lvl2pPr marL="22860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 panose="020B0604020202020204" pitchFamily="34" charset="0"/>
        <a:buNone/>
        <a:tabLst/>
        <a:defRPr kumimoji="0" lang="fr-FR" sz="900" b="0" i="0" u="none" strike="noStrike" cap="none" spc="0" normalizeH="0" baseline="0" dirty="0" smtClean="0">
          <a:ln>
            <a:noFill/>
          </a:ln>
          <a:solidFill>
            <a:schemeClr val="accent6"/>
          </a:solidFill>
          <a:effectLst/>
          <a:uFillTx/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  <a:sym typeface="Helvetica Neue"/>
        </a:defRPr>
      </a:lvl2pPr>
      <a:lvl3pPr marL="45720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Wingdings" panose="05000000000000000000" pitchFamily="2" charset="2"/>
        <a:buNone/>
        <a:tabLst/>
        <a:defRPr kumimoji="0" lang="fr-FR" sz="900" b="0" i="0" u="none" strike="noStrike" cap="none" spc="0" normalizeH="0" baseline="0" dirty="0">
          <a:ln>
            <a:noFill/>
          </a:ln>
          <a:solidFill>
            <a:schemeClr val="accent6"/>
          </a:solidFill>
          <a:effectLst/>
          <a:uFillTx/>
          <a:latin typeface="Segoe UI" panose="020B0502040204020203" pitchFamily="34" charset="0"/>
          <a:ea typeface="+mn-ea"/>
          <a:cs typeface="Segoe UI" panose="020B0502040204020203" pitchFamily="34" charset="0"/>
          <a:sym typeface="Helvetica Neue"/>
        </a:defRPr>
      </a:lvl3pPr>
      <a:lvl4pPr marL="68580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None/>
        <a:tabLst/>
        <a:defRPr sz="1800" b="0" i="0" u="none" strike="noStrike" cap="none" spc="0" baseline="0">
          <a:solidFill>
            <a:schemeClr val="accent6"/>
          </a:solidFill>
          <a:uFillTx/>
          <a:latin typeface="Segoe UI" panose="020B0502040204020203" pitchFamily="34" charset="0"/>
          <a:ea typeface="+mn-ea"/>
          <a:cs typeface="Segoe UI" panose="020B0502040204020203" pitchFamily="34" charset="0"/>
          <a:sym typeface="Helvetica Neue"/>
        </a:defRPr>
      </a:lvl4pPr>
      <a:lvl5pPr marL="914400" marR="0" indent="0" algn="l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None/>
        <a:tabLst/>
        <a:defRPr sz="1800" b="0" i="0" u="none" strike="noStrike" cap="none" spc="0" baseline="0">
          <a:solidFill>
            <a:schemeClr val="accent6"/>
          </a:solidFill>
          <a:uFillTx/>
          <a:latin typeface="Segoe UI" panose="020B0502040204020203" pitchFamily="34" charset="0"/>
          <a:ea typeface="+mn-ea"/>
          <a:cs typeface="Segoe UI" panose="020B0502040204020203" pitchFamily="34" charset="0"/>
          <a:sym typeface="Helvetica Neue"/>
        </a:defRPr>
      </a:lvl5pPr>
      <a:lvl6pPr marL="1371600" marR="0" indent="-2286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Tx/>
        <a:buSzPct val="123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1600200" marR="0" indent="-2286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Tx/>
        <a:buSzPct val="123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1828800" marR="0" indent="-2286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Tx/>
        <a:buSzPct val="123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057400" marR="0" indent="-228600" algn="l" defTabSz="914377" rtl="0" latinLnBrk="0">
        <a:lnSpc>
          <a:spcPct val="90000"/>
        </a:lnSpc>
        <a:spcBef>
          <a:spcPts val="1688"/>
        </a:spcBef>
        <a:spcAft>
          <a:spcPts val="0"/>
        </a:spcAft>
        <a:buClrTx/>
        <a:buSzPct val="123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2190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5" Type="http://schemas.openxmlformats.org/officeDocument/2006/relationships/hyperlink" Target="mailto:contact@serma.com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1266"/>
          </a:xfrm>
          <a:prstGeom prst="rect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77" name="Image" descr="Image"/>
          <p:cNvPicPr>
            <a:picLocks noChangeAspect="1"/>
          </p:cNvPicPr>
          <p:nvPr/>
        </p:nvPicPr>
        <p:blipFill>
          <a:blip r:embed="rId2" cstate="email">
            <a:alphaModFix amt="57882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12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68" y="4545716"/>
            <a:ext cx="1084407" cy="474645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Rectangle"/>
          <p:cNvSpPr/>
          <p:nvPr/>
        </p:nvSpPr>
        <p:spPr>
          <a:xfrm>
            <a:off x="1262077" y="4778518"/>
            <a:ext cx="649325" cy="1628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1" name="13087-[Converti].png" descr="13087-[Converti].png"/>
          <p:cNvPicPr>
            <a:picLocks noChangeAspect="1"/>
          </p:cNvPicPr>
          <p:nvPr/>
        </p:nvPicPr>
        <p:blipFill>
          <a:blip r:embed="rId4" cstate="email">
            <a:alphaModFix amt="13281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95412" y="3652131"/>
            <a:ext cx="2582027" cy="893276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Technologies de l’électronique  ●  Énergie  ●  Microélectronique  ●  Ingénierie des systèmes embarqués  ●  Sûreté et cybersécurité des systèmes"/>
          <p:cNvSpPr txBox="1">
            <a:spLocks noGrp="1"/>
          </p:cNvSpPr>
          <p:nvPr>
            <p:ph type="body" sz="half" idx="4294967295"/>
          </p:nvPr>
        </p:nvSpPr>
        <p:spPr>
          <a:xfrm>
            <a:off x="1911350" y="4545013"/>
            <a:ext cx="7232650" cy="474662"/>
          </a:xfrm>
          <a:prstGeom prst="rect">
            <a:avLst/>
          </a:prstGeom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spcBef>
                <a:spcPts val="200"/>
              </a:spcBef>
              <a:buClr>
                <a:srgbClr val="000000"/>
              </a:buClr>
              <a:buSzTx/>
              <a:buFontTx/>
              <a:buNone/>
              <a:defRPr sz="75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en-US" sz="900" dirty="0"/>
              <a:t>Electronics technologies ●  Energy  ●  Microelectronics  ●  Embedded Systems Engineering ●  Safety and Cybersecurity of Systems</a:t>
            </a:r>
          </a:p>
        </p:txBody>
      </p:sp>
      <p:sp>
        <p:nvSpPr>
          <p:cNvPr id="283" name="SECURE"/>
          <p:cNvSpPr txBox="1"/>
          <p:nvPr/>
        </p:nvSpPr>
        <p:spPr>
          <a:xfrm>
            <a:off x="685690" y="1518740"/>
            <a:ext cx="274530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ct val="80000"/>
              </a:lnSpc>
              <a:spcBef>
                <a:spcPts val="600"/>
              </a:spcBef>
              <a:defRPr sz="6000" cap="all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dirty="0">
                <a:latin typeface="Segoe UI" panose="020B0502040204020203" pitchFamily="34" charset="0"/>
                <a:cs typeface="Segoe UI" panose="020B0502040204020203" pitchFamily="34" charset="0"/>
              </a:rPr>
              <a:t>SECURE</a:t>
            </a:r>
          </a:p>
        </p:txBody>
      </p:sp>
      <p:sp>
        <p:nvSpPr>
          <p:cNvPr id="284" name="your FUTURE"/>
          <p:cNvSpPr txBox="1"/>
          <p:nvPr/>
        </p:nvSpPr>
        <p:spPr>
          <a:xfrm>
            <a:off x="696062" y="2297404"/>
            <a:ext cx="4981490" cy="1007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ct val="107000"/>
              </a:lnSpc>
              <a:spcBef>
                <a:spcPts val="600"/>
              </a:spcBef>
              <a:defRPr sz="6000" cap="all">
                <a:ln w="1270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>
                    <a:alpha val="0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dirty="0">
                <a:latin typeface="Segoe UI" panose="020B0502040204020203" pitchFamily="34" charset="0"/>
                <a:cs typeface="Segoe UI" panose="020B0502040204020203" pitchFamily="34" charset="0"/>
              </a:rPr>
              <a:t>your FUTURE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52859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SERMA GROUP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Dr. David QUENARD – Directeur IA &amp; Data</a:t>
            </a:r>
          </a:p>
        </p:txBody>
      </p:sp>
    </p:spTree>
    <p:extLst>
      <p:ext uri="{BB962C8B-B14F-4D97-AF65-F5344CB8AC3E}">
        <p14:creationId xmlns:p14="http://schemas.microsoft.com/office/powerpoint/2010/main" val="347036762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317FF9E3-A613-264B-2499-5E232D8D350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Client PME, budget contraint, besoin IA pragmatique.</a:t>
            </a:r>
          </a:p>
          <a:p>
            <a:endParaRPr lang="fr-FR" dirty="0"/>
          </a:p>
          <a:p>
            <a:r>
              <a:rPr lang="fr-FR" dirty="0"/>
              <a:t>200 utilisateurs potentiels, environ 5 simultanés.</a:t>
            </a:r>
          </a:p>
          <a:p>
            <a:endParaRPr lang="fr-FR" dirty="0"/>
          </a:p>
          <a:p>
            <a:r>
              <a:rPr lang="fr-FR" dirty="0"/>
              <a:t>Objectif: comparer 4 scenarios de mise en oeuvre avec une lecture coût claire.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1E537C7-728F-E9C2-A66C-6B0EB8CD4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Contexte et objectif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07F312-FCA0-AC5B-3141-6F0E942EDFC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43525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ADB72-BF5A-583C-FEB1-800DE1FD8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CEED907-8B6B-AFC8-8E66-363ACF59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61" y="392201"/>
            <a:ext cx="3808855" cy="936969"/>
          </a:xfrm>
        </p:spPr>
        <p:txBody>
          <a:bodyPr/>
          <a:lstStyle/>
          <a:p>
            <a:r>
              <a:rPr lang="fr-FR" b="1" dirty="0"/>
              <a:t>Contexte et objectif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9B4CA6-ADDB-B333-E529-8ADFE55C2B1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7" name="Image 6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7BE03472-ED8B-AC3D-222B-1306D0908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134" y="88281"/>
            <a:ext cx="4293924" cy="505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2675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8798C29-C6C6-92B7-1B00-630B2B208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Hypothèses et chiffrage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D5787A-4152-4423-46F6-BFBD1DC3022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8" name="Image 7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0EFB9A36-04A0-87A1-B9A1-EEFF64B38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33" y="1329170"/>
            <a:ext cx="7469049" cy="296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4314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217C3-0C89-CD6A-C423-3898560B5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Comparatif des scénarios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BAED83-F19A-2054-3A6B-858E6552C1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8" name="Image 7" descr="Une image contenant texte, capture d’écran, logiciel, Police&#10;&#10;Le contenu généré par l’IA peut être incorrect.">
            <a:extLst>
              <a:ext uri="{FF2B5EF4-FFF2-40B4-BE49-F238E27FC236}">
                <a16:creationId xmlns:a16="http://schemas.microsoft.com/office/drawing/2014/main" id="{03F3BDA6-95AD-7ED1-9226-A4F6240CF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60" y="1472663"/>
            <a:ext cx="8310880" cy="263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8473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69228-58D8-70EA-BF52-677DA555A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BC5617D-5925-F88E-A496-DFDE66C58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FOCUS ON-PREMISE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600A0E-6C45-B89B-BBBD-6ACD0E503CB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3" name="Image 2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491C6132-2CEB-895B-48E2-E90B0DE5C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418" y="1083337"/>
            <a:ext cx="6665164" cy="366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2079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1ED38-FBCA-40DE-8D19-D140CE816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808A09E-1AC3-3FC3-F138-C88D0DBF4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Évolution annuelle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AF93B2-2932-D23C-832D-8C50D6F343B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pPr/>
              <a:t>8</a:t>
            </a:fld>
            <a:endParaRPr lang="fr-FR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17384F11-4EF8-E889-C013-5A1FFF2698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316213"/>
              </p:ext>
            </p:extLst>
          </p:nvPr>
        </p:nvGraphicFramePr>
        <p:xfrm>
          <a:off x="1250375" y="1043093"/>
          <a:ext cx="6769251" cy="3655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3649200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A33B1-69B6-7BE4-11A1-65FB5B5E7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2DE0ADB-9540-AFC8-90E2-3573F2035E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146" y="1178560"/>
            <a:ext cx="8070212" cy="3460115"/>
          </a:xfrm>
        </p:spPr>
        <p:txBody>
          <a:bodyPr/>
          <a:lstStyle/>
          <a:p>
            <a:r>
              <a:rPr lang="fr-FR" dirty="0"/>
              <a:t>On-Premise est plus chargé en année 1.</a:t>
            </a:r>
          </a:p>
          <a:p>
            <a:r>
              <a:rPr lang="fr-FR" dirty="0"/>
              <a:t>À partir de l’année 2, la courbe On-Premise baisse fortement.</a:t>
            </a:r>
          </a:p>
          <a:p>
            <a:r>
              <a:rPr lang="fr-FR" dirty="0"/>
              <a:t>Sur 4 ans, On-Prem reste tres competitif vs S3/S4.</a:t>
            </a:r>
          </a:p>
          <a:p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C6113C4-16BD-727C-70A9-7ACA1D9D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61" y="392201"/>
            <a:ext cx="8095597" cy="634329"/>
          </a:xfrm>
        </p:spPr>
        <p:txBody>
          <a:bodyPr/>
          <a:lstStyle/>
          <a:p>
            <a:r>
              <a:rPr lang="fr-FR" b="1" dirty="0"/>
              <a:t>TCO 4 ans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CC8A8E-E8E7-82D3-F2D0-846375D2CA4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3" name="Image 2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E456CB7F-E2A0-4E69-B1D9-891516C3E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87" y="1981951"/>
            <a:ext cx="6489058" cy="250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2725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57A49-C6BF-E75F-6DB0-A09625F1A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5B43D7-9301-B085-3C37-DB9F0F6F75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146" y="1530773"/>
            <a:ext cx="8070212" cy="3107902"/>
          </a:xfrm>
        </p:spPr>
        <p:txBody>
          <a:bodyPr/>
          <a:lstStyle/>
          <a:p>
            <a:r>
              <a:rPr lang="fr-FR" dirty="0"/>
              <a:t>Recommendation:</a:t>
            </a:r>
          </a:p>
          <a:p>
            <a:r>
              <a:rPr lang="fr-FR" dirty="0"/>
              <a:t>Scénario recommandé : </a:t>
            </a:r>
            <a:r>
              <a:rPr lang="fr-FR" b="1" dirty="0"/>
              <a:t>S1 On-Premise</a:t>
            </a:r>
            <a:r>
              <a:rPr lang="fr-FR" dirty="0"/>
              <a:t>.</a:t>
            </a:r>
          </a:p>
          <a:p>
            <a:pPr lvl="1"/>
            <a:r>
              <a:rPr lang="fr-FR" dirty="0"/>
              <a:t>Variante prudente: S1 avec provision risque 15% sur le </a:t>
            </a:r>
            <a:r>
              <a:rPr lang="fr-FR" dirty="0" err="1"/>
              <a:t>build</a:t>
            </a:r>
            <a:r>
              <a:rPr lang="fr-FR" dirty="0"/>
              <a:t> année 1.</a:t>
            </a:r>
          </a:p>
          <a:p>
            <a:endParaRPr lang="fr-FR" dirty="0"/>
          </a:p>
          <a:p>
            <a:r>
              <a:rPr lang="fr-FR" dirty="0"/>
              <a:t>Jours-Homme : </a:t>
            </a:r>
            <a:r>
              <a:rPr lang="fr-FR" b="1" dirty="0"/>
              <a:t>110</a:t>
            </a:r>
          </a:p>
          <a:p>
            <a:r>
              <a:rPr lang="fr-FR" dirty="0"/>
              <a:t>Enveloppe build: 83 136 EUR (ou 95 606 EUR avec risque).</a:t>
            </a:r>
          </a:p>
          <a:p>
            <a:endParaRPr lang="fr-FR" dirty="0"/>
          </a:p>
          <a:p>
            <a:r>
              <a:rPr lang="fr-FR" dirty="0"/>
              <a:t>Valider cadrage d’exploitation (sans MCO contractuel dans cette phase).</a:t>
            </a:r>
          </a:p>
          <a:p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B9A2088-17F3-283A-4020-72FCCA90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Recommandation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EB1E6D-25F4-87ED-BF8E-26A6439BEF8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046586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7000E-375D-1E76-2DF0-04AC949C7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7CDCB7-DAED-4264-E3AD-416908330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0000"/>
                </a:highlight>
              </a:rPr>
              <a:t>INTERNE SERMA/DIAGOBER ONLY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40FA78-4017-BFA4-673E-50E04254614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8" name="Image 7" descr="Une image contenant texte, capture d’écran, logiciel, Logiciel multimédia&#10;&#10;Le contenu généré par l’IA peut être incorrect.">
            <a:extLst>
              <a:ext uri="{FF2B5EF4-FFF2-40B4-BE49-F238E27FC236}">
                <a16:creationId xmlns:a16="http://schemas.microsoft.com/office/drawing/2014/main" id="{4B6FD085-E86B-1C2D-F984-E6B0DD4D1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995" y="1546506"/>
            <a:ext cx="7100009" cy="25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0257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1266"/>
          </a:xfrm>
          <a:prstGeom prst="rect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77" name="Image" descr="Image"/>
          <p:cNvPicPr>
            <a:picLocks noChangeAspect="1"/>
          </p:cNvPicPr>
          <p:nvPr/>
        </p:nvPicPr>
        <p:blipFill>
          <a:blip r:embed="rId2" cstate="email">
            <a:alphaModFix amt="57882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12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68" y="4545716"/>
            <a:ext cx="1084407" cy="474645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Rectangle"/>
          <p:cNvSpPr/>
          <p:nvPr/>
        </p:nvSpPr>
        <p:spPr>
          <a:xfrm>
            <a:off x="1262077" y="4778518"/>
            <a:ext cx="649325" cy="1628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1" name="13087-[Converti].png" descr="13087-[Converti].png"/>
          <p:cNvPicPr>
            <a:picLocks noChangeAspect="1"/>
          </p:cNvPicPr>
          <p:nvPr/>
        </p:nvPicPr>
        <p:blipFill>
          <a:blip r:embed="rId4" cstate="email">
            <a:alphaModFix amt="13281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95412" y="3652131"/>
            <a:ext cx="2582027" cy="893276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Technologies de l’électronique  ●  Énergie  ●  Microélectronique  ●  Ingénierie des systèmes embarqués  ●  Sûreté et cybersécurité des systèmes"/>
          <p:cNvSpPr txBox="1">
            <a:spLocks noGrp="1"/>
          </p:cNvSpPr>
          <p:nvPr>
            <p:ph type="body" sz="half" idx="4294967295"/>
          </p:nvPr>
        </p:nvSpPr>
        <p:spPr>
          <a:xfrm>
            <a:off x="1911350" y="4545013"/>
            <a:ext cx="7232650" cy="474662"/>
          </a:xfrm>
          <a:prstGeom prst="rect">
            <a:avLst/>
          </a:prstGeom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spcBef>
                <a:spcPts val="200"/>
              </a:spcBef>
              <a:buClr>
                <a:srgbClr val="000000"/>
              </a:buClr>
              <a:buSzTx/>
              <a:buFontTx/>
              <a:buNone/>
              <a:defRPr sz="75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en-US" sz="900" dirty="0"/>
              <a:t>Electronics technologies ●  Energy  ●  Microelectronics  ●  Embedded Systems Engineering ●  Safety and Cybersecurity of Systems</a:t>
            </a:r>
          </a:p>
        </p:txBody>
      </p:sp>
      <p:sp>
        <p:nvSpPr>
          <p:cNvPr id="10" name="Rectangle"/>
          <p:cNvSpPr/>
          <p:nvPr/>
        </p:nvSpPr>
        <p:spPr>
          <a:xfrm>
            <a:off x="866056" y="2119635"/>
            <a:ext cx="4210746" cy="1125954"/>
          </a:xfrm>
          <a:prstGeom prst="rect">
            <a:avLst/>
          </a:prstGeom>
          <a:solidFill>
            <a:srgbClr val="000000">
              <a:alpha val="3349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2"/>
          <p:cNvSpPr txBox="1"/>
          <p:nvPr/>
        </p:nvSpPr>
        <p:spPr>
          <a:xfrm>
            <a:off x="859931" y="1502143"/>
            <a:ext cx="6105103" cy="1743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3634" tIns="43634" rIns="43634" bIns="43634">
            <a:spAutoFit/>
          </a:bodyPr>
          <a:lstStyle/>
          <a:p>
            <a:pPr defTabSz="593898">
              <a:lnSpc>
                <a:spcPct val="90000"/>
              </a:lnSpc>
              <a:spcBef>
                <a:spcPts val="1000"/>
              </a:spcBef>
              <a:defRPr sz="4100" cap="all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>
                <a:latin typeface="Segoe UI" panose="020B0502040204020203" pitchFamily="34" charset="0"/>
                <a:cs typeface="Segoe UI" panose="020B0502040204020203" pitchFamily="34" charset="0"/>
              </a:rPr>
              <a:t>SERMA GROUP</a:t>
            </a:r>
          </a:p>
          <a:p>
            <a:pPr defTabSz="593898">
              <a:lnSpc>
                <a:spcPct val="90000"/>
              </a:lnSpc>
              <a:spcBef>
                <a:spcPts val="500"/>
              </a:spcBef>
              <a:defRPr sz="1500" cap="all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latin typeface="Segoe UI" panose="020B0502040204020203" pitchFamily="34" charset="0"/>
                <a:cs typeface="Segoe UI" panose="020B0502040204020203" pitchFamily="34" charset="0"/>
              </a:rPr>
              <a:t>14, </a:t>
            </a:r>
            <a:r>
              <a:rPr cap="none" dirty="0">
                <a:latin typeface="Segoe UI" panose="020B0502040204020203" pitchFamily="34" charset="0"/>
                <a:cs typeface="Segoe UI" panose="020B0502040204020203" pitchFamily="34" charset="0"/>
              </a:rPr>
              <a:t>Rue </a:t>
            </a:r>
            <a:r>
              <a:rPr cap="none" dirty="0" err="1">
                <a:latin typeface="Segoe UI" panose="020B0502040204020203" pitchFamily="34" charset="0"/>
                <a:cs typeface="Segoe UI" panose="020B0502040204020203" pitchFamily="34" charset="0"/>
              </a:rPr>
              <a:t>Galilée</a:t>
            </a:r>
            <a:r>
              <a:rPr cap="non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dirty="0">
                <a:latin typeface="Segoe UI" panose="020B0502040204020203" pitchFamily="34" charset="0"/>
                <a:cs typeface="Segoe UI" panose="020B0502040204020203" pitchFamily="34" charset="0"/>
              </a:rPr>
              <a:t>- CS 10055</a:t>
            </a:r>
          </a:p>
          <a:p>
            <a:pPr defTabSz="593898">
              <a:lnSpc>
                <a:spcPct val="90000"/>
              </a:lnSpc>
              <a:spcBef>
                <a:spcPts val="500"/>
              </a:spcBef>
              <a:defRPr sz="1500" cap="all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latin typeface="Segoe UI" panose="020B0502040204020203" pitchFamily="34" charset="0"/>
                <a:cs typeface="Segoe UI" panose="020B0502040204020203" pitchFamily="34" charset="0"/>
              </a:rPr>
              <a:t>33615 PESSAC </a:t>
            </a:r>
            <a:r>
              <a:rPr cap="none" dirty="0" err="1">
                <a:latin typeface="Segoe UI" panose="020B0502040204020203" pitchFamily="34" charset="0"/>
                <a:cs typeface="Segoe UI" panose="020B0502040204020203" pitchFamily="34" charset="0"/>
              </a:rPr>
              <a:t>Cedex</a:t>
            </a:r>
            <a:r>
              <a:rPr cap="non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dirty="0">
                <a:latin typeface="Segoe UI" panose="020B0502040204020203" pitchFamily="34" charset="0"/>
                <a:cs typeface="Segoe UI" panose="020B0502040204020203" pitchFamily="34" charset="0"/>
              </a:rPr>
              <a:t>- France</a:t>
            </a:r>
          </a:p>
          <a:p>
            <a:pPr defTabSz="593898">
              <a:lnSpc>
                <a:spcPct val="90000"/>
              </a:lnSpc>
              <a:spcBef>
                <a:spcPts val="500"/>
              </a:spcBef>
              <a:defRPr sz="15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cap="all">
                <a:latin typeface="Segoe UI" panose="020B0502040204020203" pitchFamily="34" charset="0"/>
                <a:cs typeface="Segoe UI" panose="020B0502040204020203" pitchFamily="34" charset="0"/>
              </a:rPr>
              <a:t>+</a:t>
            </a:r>
            <a:r>
              <a:rPr cap="all" dirty="0">
                <a:latin typeface="Segoe UI" panose="020B0502040204020203" pitchFamily="34" charset="0"/>
                <a:cs typeface="Segoe UI" panose="020B0502040204020203" pitchFamily="34" charset="0"/>
              </a:rPr>
              <a:t>33 (0)5 57 26 08 88</a:t>
            </a:r>
          </a:p>
          <a:p>
            <a:pPr defTabSz="593898">
              <a:lnSpc>
                <a:spcPct val="90000"/>
              </a:lnSpc>
              <a:spcBef>
                <a:spcPts val="500"/>
              </a:spcBef>
              <a:defRPr sz="15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solidFill>
                  <a:schemeClr val="bg1"/>
                </a:solidFill>
                <a:uFill>
                  <a:solidFill>
                    <a:srgbClr val="0000FF"/>
                  </a:solidFill>
                </a:uFill>
                <a:latin typeface="Segoe UI" panose="020B0502040204020203" pitchFamily="34" charset="0"/>
                <a:cs typeface="Segoe UI" panose="020B0502040204020203" pitchFamily="34" charset="0"/>
              </a:rPr>
              <a:t>contact@serma.co</a:t>
            </a:r>
            <a:r>
              <a:rPr lang="fr-FR" dirty="0">
                <a:solidFill>
                  <a:schemeClr val="bg1"/>
                </a:solidFill>
                <a:uFill>
                  <a:solidFill>
                    <a:srgbClr val="0000FF"/>
                  </a:solidFill>
                </a:uFill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endParaRPr dirty="0">
              <a:solidFill>
                <a:schemeClr val="bg1"/>
              </a:solidFill>
              <a:uFill>
                <a:solidFill>
                  <a:srgbClr val="0000FF"/>
                </a:solidFill>
              </a:uFill>
              <a:latin typeface="Segoe UI" panose="020B0502040204020203" pitchFamily="34" charset="0"/>
              <a:cs typeface="Segoe UI" panose="020B0502040204020203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264925686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Bleu">
  <a:themeElements>
    <a:clrScheme name="SERMA 2021">
      <a:dk1>
        <a:srgbClr val="ABA9AC"/>
      </a:dk1>
      <a:lt1>
        <a:srgbClr val="FFFFFF"/>
      </a:lt1>
      <a:dk2>
        <a:srgbClr val="ABA9AC"/>
      </a:dk2>
      <a:lt2>
        <a:srgbClr val="FDFEFD"/>
      </a:lt2>
      <a:accent1>
        <a:srgbClr val="2B66B0"/>
      </a:accent1>
      <a:accent2>
        <a:srgbClr val="4A9A34"/>
      </a:accent2>
      <a:accent3>
        <a:srgbClr val="EC8129"/>
      </a:accent3>
      <a:accent4>
        <a:srgbClr val="FEC204"/>
      </a:accent4>
      <a:accent5>
        <a:srgbClr val="DF1028"/>
      </a:accent5>
      <a:accent6>
        <a:srgbClr val="434545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spcAft>
            <a:spcPts val="0"/>
          </a:spcAft>
          <a:buClrTx/>
          <a:buSzTx/>
          <a:buFontTx/>
          <a:buNone/>
          <a:tabLst/>
          <a:defRPr sz="1100" dirty="0" err="1">
            <a:solidFill>
              <a:schemeClr val="accent6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  <a:sym typeface="Helvetica Neue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ERMA Group">
  <a:themeElements>
    <a:clrScheme name="SERMA Group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SERMA Group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SERMA Grou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226</Words>
  <Application>Microsoft Office PowerPoint</Application>
  <PresentationFormat>Affichage à l'écran (16:9)</PresentationFormat>
  <Paragraphs>46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Courier New</vt:lpstr>
      <vt:lpstr>Helvetica Neue Medium</vt:lpstr>
      <vt:lpstr>Segoe UI</vt:lpstr>
      <vt:lpstr>Wingdings</vt:lpstr>
      <vt:lpstr>1_Bleu</vt:lpstr>
      <vt:lpstr>Présentation PowerPoint</vt:lpstr>
      <vt:lpstr>SERMA GROUP</vt:lpstr>
      <vt:lpstr>Contexte et objectif</vt:lpstr>
      <vt:lpstr>Contexte et objectif</vt:lpstr>
      <vt:lpstr>Hypothèses et chiffrage</vt:lpstr>
      <vt:lpstr>Comparatif des scénarios</vt:lpstr>
      <vt:lpstr>FOCUS ON-PREMISE</vt:lpstr>
      <vt:lpstr>Évolution annuelle</vt:lpstr>
      <vt:lpstr>TCO 4 ans</vt:lpstr>
      <vt:lpstr>Recommandation</vt:lpstr>
      <vt:lpstr>INTERNE SERMA/DIAGOBER ONLY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Électronique, maitrise de l’énergie &amp; cybersécurité</dc:title>
  <dc:creator>BOUSQUIE Florie</dc:creator>
  <cp:lastModifiedBy>QUENARD David</cp:lastModifiedBy>
  <cp:revision>81</cp:revision>
  <dcterms:modified xsi:type="dcterms:W3CDTF">2026-02-23T10:11:53Z</dcterms:modified>
</cp:coreProperties>
</file>